
<file path=[Content_Types].xml><?xml version="1.0" encoding="utf-8"?>
<Types xmlns="http://schemas.openxmlformats.org/package/2006/content-types"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405"/>
  </p:normalViewPr>
  <p:slideViewPr>
    <p:cSldViewPr snapToGrid="0" snapToObjects="1" showGuides="1">
      <p:cViewPr varScale="1">
        <p:scale>
          <a:sx n="127" d="100"/>
          <a:sy n="127" d="100"/>
        </p:scale>
        <p:origin x="440" y="176"/>
      </p:cViewPr>
      <p:guideLst>
        <p:guide orient="horz" pos="311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9CB467-7740-8D4D-ABB7-A0B386868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C55990-78FC-E14F-85BF-8727B0E55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F358D1-03C3-ED46-AD2E-B448FE8A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DFCAA-A8F9-D441-B037-0D5F3F8A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C82F0B-8E81-0545-9B5E-46B0C3F9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183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7C8F37-42A5-CE46-A932-F7A138D7F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3ED3396-A898-4642-996E-527B1E5D8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E92146-F6BC-714A-B9DD-914C27E20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B5ABE9-1AEC-4D41-BC86-93BB9BD49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A1A7A6-ACE2-DD49-955E-9A2FDEFA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788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AB8E49A-CEC7-794E-852A-0E72AE391C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C32A926-54FC-144C-9775-8CE1C81866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961C39-D69A-FB46-A03E-9A671FB9A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275FAA-05B4-9F4D-A87F-657A8F8C2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DD1117-E40F-4F46-AC53-9E6CF5C1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551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57E80B-1A4B-4142-BE98-BEB352C6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865D67-AD11-4740-BB7D-2FAC108BB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3DD163-BC35-BB44-BBB5-DD0348F2C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D50CDD-603B-7C41-BF9B-993141136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6FF42C-84FB-C74E-AA63-032712EF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12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D66B08-58B2-CC4F-83FC-5B3243E12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F639428-ECEF-0848-86A7-B8B0B305E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A332C7-2733-8A4D-B85C-01B393C60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39DD89-B558-F14E-BEB7-B4B718DE9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AD3636-6429-8D44-9816-9A38D888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926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1D1E80-C191-8B40-9A73-25203F96E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4074E21-05C1-AB49-9DB0-B7580E6DB4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D16D0A0-C68C-794F-8A45-0B43D83D5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A21C85-25E0-EB46-97F1-B87859371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3E12239-29A5-C044-964F-473CC7B15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DD158BE-7C15-EB4B-9D2E-D855EE41A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467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FF0B0-1986-774B-A2BC-B75229F28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10A67B-1319-A340-BD8B-C5BF8A793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2311644-6E29-EE41-B2C2-BE3F88B5D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136A5F-F8A1-954F-B149-98AC614B26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2F25895-5158-2B48-BFCF-9EAC454CE6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66275A7-BB3D-5545-AFC2-F6BA3EB3C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630F920-DFA1-DE48-8772-BB3B11FCF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4104D0C-36C8-D84E-8FD7-CF0239A42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9311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0D06E5-6C0A-C64D-80DC-487B682E0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F61A5-AE22-D14E-8DD3-F352F9ABF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D8F2330-C07C-FD4B-9F8B-53E383477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5CB3460-B16D-CC4D-BAC4-6F69756FA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478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FE20E94-BFCB-1B43-9513-775385A1B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22A9FEC-C579-C145-8835-5172F5952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2C8215-A04A-1143-8C7A-DB6051D5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2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D67946-5DCF-274A-BF39-9D2BF382E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71D0F-DB0E-FD4D-9EA5-86B2A7A1E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FCD83FC-5D91-C146-93A1-B287018469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7828D4-912A-B149-ACF1-99E9521ED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77EB3B8-278E-CA4C-9392-597998E24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2636A14-67AE-A74B-8CF8-B73F5774A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39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A144D8-D655-9A43-8D77-44832085B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F6EE782-E2C6-DC42-B89A-1C16186BC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985484-CF3E-2141-8EA2-0D821E409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4B4DD1-934B-474A-8413-61A46E5B3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05DA892-706C-CE43-8D80-9D8EE581C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3DA2E58-45E5-AD47-847A-8784E149D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093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076E04A-11FA-F14B-A12A-04AFF24CF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B8C5EF-B047-E84D-9DA3-9680C4AD7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2E1BD4-0778-3146-BEA4-0BE81C70C0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586835-BDA9-BA41-A77E-7F496A4DA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59323A-B010-0842-B39D-3CDDA396B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34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6CC242D6-588B-4546-87CC-BB4D94F8AD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452" t="2138" r="21467" b="61530"/>
          <a:stretch/>
        </p:blipFill>
        <p:spPr>
          <a:xfrm>
            <a:off x="8531566" y="4067098"/>
            <a:ext cx="1956815" cy="2267839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F7ABA6D6-F721-724A-BB61-B76508BC6F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68" t="13525" r="67748" b="35123"/>
          <a:stretch/>
        </p:blipFill>
        <p:spPr>
          <a:xfrm>
            <a:off x="5336087" y="4194868"/>
            <a:ext cx="1423792" cy="2175514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5E114530-44A0-7143-8A75-505A385937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876" t="15139" r="23636" b="56727"/>
          <a:stretch/>
        </p:blipFill>
        <p:spPr>
          <a:xfrm>
            <a:off x="4845485" y="720694"/>
            <a:ext cx="2141950" cy="1891429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17AB3BCF-5F11-6749-BE6C-541FD57FDA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073" t="5575" r="59047" b="56215"/>
          <a:stretch/>
        </p:blipFill>
        <p:spPr>
          <a:xfrm>
            <a:off x="1485575" y="3991912"/>
            <a:ext cx="2174861" cy="2568838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D4A1204D-5AEA-DD4A-82FF-832AD06AED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391" t="15292" r="23632" b="28357"/>
          <a:stretch/>
        </p:blipFill>
        <p:spPr>
          <a:xfrm>
            <a:off x="1749092" y="403545"/>
            <a:ext cx="1640555" cy="238735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15F96DA-35EE-0442-BCB3-98CBBFC2D227}"/>
              </a:ext>
            </a:extLst>
          </p:cNvPr>
          <p:cNvSpPr txBox="1"/>
          <p:nvPr/>
        </p:nvSpPr>
        <p:spPr>
          <a:xfrm>
            <a:off x="0" y="0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5F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21F7B35-170C-6344-954E-065B8DC4BE3B}"/>
              </a:ext>
            </a:extLst>
          </p:cNvPr>
          <p:cNvSpPr/>
          <p:nvPr/>
        </p:nvSpPr>
        <p:spPr>
          <a:xfrm>
            <a:off x="5180777" y="1134009"/>
            <a:ext cx="1099891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ADEBB2B-9F85-6042-AA36-3B980378BC5C}"/>
              </a:ext>
            </a:extLst>
          </p:cNvPr>
          <p:cNvSpPr txBox="1"/>
          <p:nvPr/>
        </p:nvSpPr>
        <p:spPr>
          <a:xfrm>
            <a:off x="1957544" y="2549620"/>
            <a:ext cx="11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anti-p-p53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6669A83-A70F-794B-8EDD-3363122072D6}"/>
              </a:ext>
            </a:extLst>
          </p:cNvPr>
          <p:cNvSpPr txBox="1"/>
          <p:nvPr/>
        </p:nvSpPr>
        <p:spPr>
          <a:xfrm>
            <a:off x="1882302" y="6176809"/>
            <a:ext cx="97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anti-p53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8972FC8-5C8F-3943-998B-07E39340626B}"/>
              </a:ext>
            </a:extLst>
          </p:cNvPr>
          <p:cNvSpPr txBox="1"/>
          <p:nvPr/>
        </p:nvSpPr>
        <p:spPr>
          <a:xfrm>
            <a:off x="5059677" y="2549620"/>
            <a:ext cx="97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anti-p21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8DC7427-E8CC-1E45-BCEB-4DE0658E79D6}"/>
              </a:ext>
            </a:extLst>
          </p:cNvPr>
          <p:cNvSpPr txBox="1"/>
          <p:nvPr/>
        </p:nvSpPr>
        <p:spPr>
          <a:xfrm>
            <a:off x="5445164" y="6176809"/>
            <a:ext cx="97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anti-p16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405E6B0-1177-4848-88C0-7C53C34C6B15}"/>
              </a:ext>
            </a:extLst>
          </p:cNvPr>
          <p:cNvSpPr txBox="1"/>
          <p:nvPr/>
        </p:nvSpPr>
        <p:spPr>
          <a:xfrm>
            <a:off x="8752219" y="6176809"/>
            <a:ext cx="1306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Tubulin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1A8962-8872-A346-AB80-3C0382F60DD4}"/>
              </a:ext>
            </a:extLst>
          </p:cNvPr>
          <p:cNvSpPr/>
          <p:nvPr/>
        </p:nvSpPr>
        <p:spPr>
          <a:xfrm>
            <a:off x="1882302" y="5659070"/>
            <a:ext cx="1099892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25CDD2A-1E09-D44F-A5CA-BE54FEBE82BE}"/>
              </a:ext>
            </a:extLst>
          </p:cNvPr>
          <p:cNvSpPr/>
          <p:nvPr/>
        </p:nvSpPr>
        <p:spPr>
          <a:xfrm>
            <a:off x="2166321" y="2015501"/>
            <a:ext cx="1099891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29ECB27-B3D7-3B48-9C98-A3342455DF3B}"/>
              </a:ext>
            </a:extLst>
          </p:cNvPr>
          <p:cNvSpPr/>
          <p:nvPr/>
        </p:nvSpPr>
        <p:spPr>
          <a:xfrm>
            <a:off x="5621918" y="4940847"/>
            <a:ext cx="1099891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4763B35-20A9-DA4E-94AD-E01CAF1A3BB3}"/>
              </a:ext>
            </a:extLst>
          </p:cNvPr>
          <p:cNvSpPr/>
          <p:nvPr/>
        </p:nvSpPr>
        <p:spPr>
          <a:xfrm>
            <a:off x="8855465" y="5353128"/>
            <a:ext cx="1099892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7D44B3A7-4676-4F44-9170-5465FDFE1AD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430" t="28281" r="35497" b="36533"/>
          <a:stretch/>
        </p:blipFill>
        <p:spPr>
          <a:xfrm>
            <a:off x="8443274" y="403545"/>
            <a:ext cx="1956815" cy="2387357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0A6E3154-0F6C-CD47-9CA4-B3A14C6A9824}"/>
              </a:ext>
            </a:extLst>
          </p:cNvPr>
          <p:cNvSpPr/>
          <p:nvPr/>
        </p:nvSpPr>
        <p:spPr>
          <a:xfrm>
            <a:off x="8778567" y="878169"/>
            <a:ext cx="1099891" cy="340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CBDEAAEC-386D-7448-B9B9-70285EC092FF}"/>
              </a:ext>
            </a:extLst>
          </p:cNvPr>
          <p:cNvSpPr txBox="1"/>
          <p:nvPr/>
        </p:nvSpPr>
        <p:spPr>
          <a:xfrm>
            <a:off x="8657467" y="2549620"/>
            <a:ext cx="1227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anti-EPHX1</a:t>
            </a:r>
            <a:endParaRPr lang="fr-FR" dirty="0">
              <a:latin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25923430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8</Words>
  <Application>Microsoft Macintosh PowerPoint</Application>
  <PresentationFormat>Grand écran</PresentationFormat>
  <Paragraphs>7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Symbol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Jérémie Gautheron</dc:creator>
  <cp:lastModifiedBy>Jérémie Gautheron</cp:lastModifiedBy>
  <cp:revision>14</cp:revision>
  <dcterms:created xsi:type="dcterms:W3CDTF">2021-03-11T08:38:29Z</dcterms:created>
  <dcterms:modified xsi:type="dcterms:W3CDTF">2021-07-06T11:38:26Z</dcterms:modified>
</cp:coreProperties>
</file>