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2E7B0FDA-D773-B04B-BAC8-F122A80EA3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62" t="2149" r="57312" b="55712"/>
          <a:stretch/>
        </p:blipFill>
        <p:spPr>
          <a:xfrm>
            <a:off x="3995803" y="3536842"/>
            <a:ext cx="2442575" cy="3127005"/>
          </a:xfrm>
          <a:prstGeom prst="rect">
            <a:avLst/>
          </a:prstGeom>
          <a:ln w="3175">
            <a:noFill/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9247ECE-F141-9040-B8EF-AD95C471E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85" t="2070" r="35272" b="48117"/>
          <a:stretch/>
        </p:blipFill>
        <p:spPr>
          <a:xfrm>
            <a:off x="4083485" y="601249"/>
            <a:ext cx="2167003" cy="2350577"/>
          </a:xfrm>
          <a:prstGeom prst="rect">
            <a:avLst/>
          </a:prstGeom>
          <a:ln w="3175"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5E00DDB-0A24-7344-AA96-FCCD68062D80}"/>
              </a:ext>
            </a:extLst>
          </p:cNvPr>
          <p:cNvSpPr/>
          <p:nvPr/>
        </p:nvSpPr>
        <p:spPr>
          <a:xfrm>
            <a:off x="4516707" y="1986487"/>
            <a:ext cx="1306383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7C0A72A-159D-1748-AC6D-8F865C1A42C0}"/>
              </a:ext>
            </a:extLst>
          </p:cNvPr>
          <p:cNvSpPr txBox="1"/>
          <p:nvPr/>
        </p:nvSpPr>
        <p:spPr>
          <a:xfrm>
            <a:off x="0" y="0"/>
            <a:ext cx="2894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6-figure </a:t>
            </a:r>
            <a:r>
              <a:rPr lang="fr-FR" dirty="0" err="1"/>
              <a:t>supplement</a:t>
            </a:r>
            <a:r>
              <a:rPr lang="fr-FR" dirty="0"/>
              <a:t> 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7A32EC2-C3DB-C647-8627-369C55F5C4EE}"/>
              </a:ext>
            </a:extLst>
          </p:cNvPr>
          <p:cNvSpPr txBox="1"/>
          <p:nvPr/>
        </p:nvSpPr>
        <p:spPr>
          <a:xfrm>
            <a:off x="4603863" y="2951827"/>
            <a:ext cx="1280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anti-EPHX1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78CFBDB-494A-8B44-A3E8-F17ED349FBEB}"/>
              </a:ext>
            </a:extLst>
          </p:cNvPr>
          <p:cNvSpPr txBox="1"/>
          <p:nvPr/>
        </p:nvSpPr>
        <p:spPr>
          <a:xfrm>
            <a:off x="4603863" y="5995652"/>
            <a:ext cx="13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Tubulin</a:t>
            </a:r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2419064-363A-0746-9876-589BBD9AA288}"/>
              </a:ext>
            </a:extLst>
          </p:cNvPr>
          <p:cNvSpPr/>
          <p:nvPr/>
        </p:nvSpPr>
        <p:spPr>
          <a:xfrm>
            <a:off x="4516707" y="4831371"/>
            <a:ext cx="1306383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670735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6</Words>
  <Application>Microsoft Macintosh PowerPoint</Application>
  <PresentationFormat>Grand écran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14</cp:revision>
  <dcterms:created xsi:type="dcterms:W3CDTF">2021-03-11T08:38:29Z</dcterms:created>
  <dcterms:modified xsi:type="dcterms:W3CDTF">2021-07-06T11:41:26Z</dcterms:modified>
</cp:coreProperties>
</file>