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405"/>
  </p:normalViewPr>
  <p:slideViewPr>
    <p:cSldViewPr snapToGrid="0" snapToObjects="1" showGuides="1">
      <p:cViewPr varScale="1">
        <p:scale>
          <a:sx n="102" d="100"/>
          <a:sy n="102" d="100"/>
        </p:scale>
        <p:origin x="192" y="712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18FAA496-35C6-4443-937E-1285529106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63" t="22713" r="51728" b="50000"/>
          <a:stretch/>
        </p:blipFill>
        <p:spPr>
          <a:xfrm>
            <a:off x="6172499" y="3968957"/>
            <a:ext cx="1937120" cy="1657519"/>
          </a:xfrm>
          <a:prstGeom prst="rect">
            <a:avLst/>
          </a:prstGeom>
          <a:ln w="3175"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E7DF841-C7F3-6143-89AE-1CC4FF739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96" t="12854" r="39011" b="43522"/>
          <a:stretch/>
        </p:blipFill>
        <p:spPr>
          <a:xfrm>
            <a:off x="8599425" y="2168635"/>
            <a:ext cx="2343896" cy="2479837"/>
          </a:xfrm>
          <a:prstGeom prst="rect">
            <a:avLst/>
          </a:prstGeom>
          <a:ln w="3175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AA15962-2917-2E4C-91B9-133987A20D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687" t="12830" r="53570" b="49005"/>
          <a:stretch/>
        </p:blipFill>
        <p:spPr>
          <a:xfrm>
            <a:off x="6172499" y="1234138"/>
            <a:ext cx="1936998" cy="2211479"/>
          </a:xfrm>
          <a:prstGeom prst="rect">
            <a:avLst/>
          </a:prstGeom>
          <a:ln w="3175">
            <a:noFill/>
          </a:ln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D171758-F596-7049-AF22-A283955FB4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826" t="7747" r="43681" b="58350"/>
          <a:stretch/>
        </p:blipFill>
        <p:spPr>
          <a:xfrm>
            <a:off x="2988415" y="3923356"/>
            <a:ext cx="1608544" cy="2128782"/>
          </a:xfrm>
          <a:prstGeom prst="rect">
            <a:avLst/>
          </a:prstGeom>
          <a:ln w="3175">
            <a:noFill/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8649774-D656-8D4C-8C2D-04937ACC62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496" t="14423" r="19698" b="41292"/>
          <a:stretch/>
        </p:blipFill>
        <p:spPr>
          <a:xfrm>
            <a:off x="3169223" y="970581"/>
            <a:ext cx="1640555" cy="2090256"/>
          </a:xfrm>
          <a:prstGeom prst="rect">
            <a:avLst/>
          </a:prstGeom>
          <a:ln w="3175">
            <a:noFill/>
          </a:ln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60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6C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487397E-AF0A-C84F-93B6-07AEEC9224F2}"/>
              </a:ext>
            </a:extLst>
          </p:cNvPr>
          <p:cNvSpPr txBox="1"/>
          <p:nvPr/>
        </p:nvSpPr>
        <p:spPr>
          <a:xfrm>
            <a:off x="3347035" y="2693916"/>
            <a:ext cx="11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D7657D-2093-5C48-B746-0AC619F68EBB}"/>
              </a:ext>
            </a:extLst>
          </p:cNvPr>
          <p:cNvSpPr txBox="1"/>
          <p:nvPr/>
        </p:nvSpPr>
        <p:spPr>
          <a:xfrm>
            <a:off x="3292439" y="6107987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anti-p53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3AA724D-FFDA-664C-A144-B0F323E5DC5E}"/>
              </a:ext>
            </a:extLst>
          </p:cNvPr>
          <p:cNvSpPr txBox="1"/>
          <p:nvPr/>
        </p:nvSpPr>
        <p:spPr>
          <a:xfrm>
            <a:off x="6379976" y="5382963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anti-p21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2376D02-9876-8B47-93EC-F5DB10AFCB6E}"/>
              </a:ext>
            </a:extLst>
          </p:cNvPr>
          <p:cNvSpPr txBox="1"/>
          <p:nvPr/>
        </p:nvSpPr>
        <p:spPr>
          <a:xfrm>
            <a:off x="6457401" y="3408554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anti-p16</a:t>
            </a:r>
            <a:endParaRPr lang="fr-FR" dirty="0">
              <a:latin typeface="Symbol" pitchFamily="2" charset="2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F4233AA-E310-CD43-86F6-E58393254606}"/>
              </a:ext>
            </a:extLst>
          </p:cNvPr>
          <p:cNvSpPr txBox="1"/>
          <p:nvPr/>
        </p:nvSpPr>
        <p:spPr>
          <a:xfrm>
            <a:off x="9230175" y="3801401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>
              <a:latin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193751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7</Words>
  <Application>Microsoft Macintosh PowerPoint</Application>
  <PresentationFormat>Grand écran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2021-07-06T11:51:06Z</dcterms:modified>
</cp:coreProperties>
</file>