
<file path=[Content_Types].xml><?xml version="1.0" encoding="utf-8"?>
<Types xmlns="http://schemas.openxmlformats.org/package/2006/content-types">
  <Default Extension="rels" ContentType="application/vnd.openxmlformats-package.relationships+xml"/>
  <Default Extension="tif" ContentType="image/tif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9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1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405"/>
  </p:normalViewPr>
  <p:slideViewPr>
    <p:cSldViewPr snapToGrid="0" snapToObjects="1" showGuides="1">
      <p:cViewPr varScale="1">
        <p:scale>
          <a:sx n="127" d="100"/>
          <a:sy n="127" d="100"/>
        </p:scale>
        <p:origin x="440" y="176"/>
      </p:cViewPr>
      <p:guideLst>
        <p:guide orient="horz" pos="311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19CB467-7740-8D4D-ABB7-A0B386868E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C55990-78FC-E14F-85BF-8727B0E553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5F358D1-03C3-ED46-AD2E-B448FE8AF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0DFCAA-A8F9-D441-B037-0D5F3F8A18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0C82F0B-8E81-0545-9B5E-46B0C3F9EB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8183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D7C8F37-42A5-CE46-A932-F7A138D7F7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3ED3396-A898-4642-996E-527B1E5D89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CE92146-F6BC-714A-B9DD-914C27E209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DB5ABE9-1AEC-4D41-BC86-93BB9BD490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3A1A7A6-ACE2-DD49-955E-9A2FDEFA4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27884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AB8E49A-CEC7-794E-852A-0E72AE391C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C32A926-54FC-144C-9775-8CE1C81866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7961C39-D69A-FB46-A03E-9A671FB9A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E275FAA-05B4-9F4D-A87F-657A8F8C2E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3DD1117-E40F-4F46-AC53-9E6CF5C11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5513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D57E80B-1A4B-4142-BE98-BEB352C6F8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B865D67-AD11-4740-BB7D-2FAC108BBC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F3DD163-BC35-BB44-BBB5-DD0348F2CC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4D50CDD-603B-7C41-BF9B-9931411369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06FF42C-84FB-C74E-AA63-032712EFB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512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0D66B08-58B2-CC4F-83FC-5B3243E126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F639428-ECEF-0848-86A7-B8B0B305EE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EA332C7-2733-8A4D-B85C-01B393C60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A39DD89-B558-F14E-BEB7-B4B718DE9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CAD3636-6429-8D44-9816-9A38D888C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9261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1D1E80-C191-8B40-9A73-25203F96EF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4074E21-05C1-AB49-9DB0-B7580E6DB4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D16D0A0-C68C-794F-8A45-0B43D83D54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0A21C85-25E0-EB46-97F1-B878593711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3E12239-29A5-C044-964F-473CC7B151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DD158BE-7C15-EB4B-9D2E-D855EE41AC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6467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34FF0B0-1986-774B-A2BC-B75229F28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D10A67B-1319-A340-BD8B-C5BF8A7936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2311644-6E29-EE41-B2C2-BE3F88B5D0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A136A5F-F8A1-954F-B149-98AC614B26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42F25895-5158-2B48-BFCF-9EAC454CE6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466275A7-BB3D-5545-AFC2-F6BA3EB3CA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D630F920-DFA1-DE48-8772-BB3B11FCF1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24104D0C-36C8-D84E-8FD7-CF0239A425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09311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0D06E5-6C0A-C64D-80DC-487B682E0D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90F61A5-AE22-D14E-8DD3-F352F9ABF9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D8F2330-C07C-FD4B-9F8B-53E383477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5CB3460-B16D-CC4D-BAC4-6F69756FA8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47877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3FE20E94-BFCB-1B43-9513-775385A1B9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722A9FEC-C579-C145-8835-5172F59525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B2C8215-A04A-1143-8C7A-DB6051D573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9235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3D67946-5DCF-274A-BF39-9D2BF382E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1171D0F-DB0E-FD4D-9EA5-86B2A7A1EF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FCD83FC-5D91-C146-93A1-B287018469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C7828D4-912A-B149-ACF1-99E9521ED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77EB3B8-278E-CA4C-9392-597998E24E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2636A14-67AE-A74B-8CF8-B73F5774A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2398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A144D8-D655-9A43-8D77-44832085B3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2F6EE782-E2C6-DC42-B89A-1C16186BC6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D985484-CF3E-2141-8EA2-0D821E409B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84B4DD1-934B-474A-8413-61A46E5B3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05DA892-706C-CE43-8D80-9D8EE581C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3DA2E58-45E5-AD47-847A-8784E149DA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6093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B076E04A-11FA-F14B-A12A-04AFF24CFE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CB8C5EF-B047-E84D-9DA3-9680C4AD73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52E1BD4-0778-3146-BEA4-0BE81C70C0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9586835-BDA9-BA41-A77E-7F496A4DA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759323A-B010-0842-B39D-3CDDA396B9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3349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7" Type="http://schemas.openxmlformats.org/officeDocument/2006/relationships/image" Target="../media/image6.ti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tif"/><Relationship Id="rId5" Type="http://schemas.openxmlformats.org/officeDocument/2006/relationships/image" Target="../media/image4.tif"/><Relationship Id="rId4" Type="http://schemas.openxmlformats.org/officeDocument/2006/relationships/image" Target="../media/image3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ZoneTexte 47">
            <a:extLst>
              <a:ext uri="{FF2B5EF4-FFF2-40B4-BE49-F238E27FC236}">
                <a16:creationId xmlns:a16="http://schemas.microsoft.com/office/drawing/2014/main" id="{447B93A8-8052-EF47-8533-96FE83267758}"/>
              </a:ext>
            </a:extLst>
          </p:cNvPr>
          <p:cNvSpPr txBox="1"/>
          <p:nvPr/>
        </p:nvSpPr>
        <p:spPr>
          <a:xfrm>
            <a:off x="0" y="0"/>
            <a:ext cx="10488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Figure 4E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9A7B2B6-7229-E844-98A8-DC2BBDF32895}"/>
              </a:ext>
            </a:extLst>
          </p:cNvPr>
          <p:cNvPicPr/>
          <p:nvPr/>
        </p:nvPicPr>
        <p:blipFill rotWithShape="1">
          <a:blip r:embed="rId2"/>
          <a:srcRect l="-921" t="-4120" r="-546" b="-3967"/>
          <a:stretch/>
        </p:blipFill>
        <p:spPr>
          <a:xfrm>
            <a:off x="1240077" y="296154"/>
            <a:ext cx="3720230" cy="1377863"/>
          </a:xfrm>
          <a:prstGeom prst="rect">
            <a:avLst/>
          </a:prstGeom>
          <a:ln w="3175">
            <a:noFill/>
          </a:ln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1C63C2FA-2E08-594F-B336-3C503551C4F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47" t="-645" r="17719" b="65058"/>
          <a:stretch/>
        </p:blipFill>
        <p:spPr>
          <a:xfrm>
            <a:off x="1101463" y="4900210"/>
            <a:ext cx="3858844" cy="1377862"/>
          </a:xfrm>
          <a:prstGeom prst="rect">
            <a:avLst/>
          </a:prstGeom>
          <a:ln w="3175">
            <a:noFill/>
          </a:ln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ED9E6783-8BD6-9E4D-9D12-6AAADB9B850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1603" t="4454" r="5372" b="52470"/>
          <a:stretch/>
        </p:blipFill>
        <p:spPr>
          <a:xfrm>
            <a:off x="6237134" y="2520084"/>
            <a:ext cx="4346531" cy="1556357"/>
          </a:xfrm>
          <a:prstGeom prst="rect">
            <a:avLst/>
          </a:prstGeom>
          <a:ln w="3175">
            <a:noFill/>
          </a:ln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0BF98BA0-58F9-114B-B76A-3F8A4DC042B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4819" t="21821" r="28892" b="48747"/>
          <a:stretch/>
        </p:blipFill>
        <p:spPr>
          <a:xfrm>
            <a:off x="6237134" y="4749897"/>
            <a:ext cx="3858844" cy="1962675"/>
          </a:xfrm>
          <a:prstGeom prst="rect">
            <a:avLst/>
          </a:prstGeom>
          <a:ln w="3175">
            <a:noFill/>
          </a:ln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812F938B-81BB-594A-89EA-1EFFBDB40DB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0494" t="53435" r="36704" b="31380"/>
          <a:stretch/>
        </p:blipFill>
        <p:spPr>
          <a:xfrm>
            <a:off x="1240077" y="2699763"/>
            <a:ext cx="3720230" cy="1377862"/>
          </a:xfrm>
          <a:prstGeom prst="rect">
            <a:avLst/>
          </a:prstGeom>
          <a:ln w="3175">
            <a:noFill/>
          </a:ln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A23D1CF1-5AA1-2E46-A35C-32F24552074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7090" t="40894" r="15194" b="19644"/>
          <a:stretch/>
        </p:blipFill>
        <p:spPr>
          <a:xfrm>
            <a:off x="6359078" y="296154"/>
            <a:ext cx="4102641" cy="1659884"/>
          </a:xfrm>
          <a:prstGeom prst="rect">
            <a:avLst/>
          </a:prstGeom>
          <a:ln w="3175">
            <a:noFill/>
          </a:ln>
        </p:spPr>
      </p:pic>
      <p:sp>
        <p:nvSpPr>
          <p:cNvPr id="34" name="ZoneTexte 33">
            <a:extLst>
              <a:ext uri="{FF2B5EF4-FFF2-40B4-BE49-F238E27FC236}">
                <a16:creationId xmlns:a16="http://schemas.microsoft.com/office/drawing/2014/main" id="{5487397E-AF0A-C84F-93B6-07AEEC9224F2}"/>
              </a:ext>
            </a:extLst>
          </p:cNvPr>
          <p:cNvSpPr txBox="1"/>
          <p:nvPr/>
        </p:nvSpPr>
        <p:spPr>
          <a:xfrm>
            <a:off x="2390581" y="1725908"/>
            <a:ext cx="1214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</a:t>
            </a:r>
            <a:r>
              <a:rPr lang="fr-FR" dirty="0" err="1"/>
              <a:t>cEBP</a:t>
            </a:r>
            <a:r>
              <a:rPr lang="fr-FR" dirty="0" err="1">
                <a:latin typeface="Symbol" pitchFamily="2" charset="2"/>
              </a:rPr>
              <a:t>a</a:t>
            </a:r>
            <a:endParaRPr lang="fr-FR" dirty="0">
              <a:latin typeface="Symbol" pitchFamily="2" charset="2"/>
            </a:endParaRP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93D7657D-2093-5C48-B746-0AC619F68EBB}"/>
              </a:ext>
            </a:extLst>
          </p:cNvPr>
          <p:cNvSpPr txBox="1"/>
          <p:nvPr/>
        </p:nvSpPr>
        <p:spPr>
          <a:xfrm>
            <a:off x="2390581" y="4086579"/>
            <a:ext cx="13190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anti-SREBP1</a:t>
            </a:r>
            <a:endParaRPr lang="fr-FR" dirty="0">
              <a:latin typeface="Symbol" pitchFamily="2" charset="2"/>
            </a:endParaRP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73AA724D-FFDA-664C-A144-B0F323E5DC5E}"/>
              </a:ext>
            </a:extLst>
          </p:cNvPr>
          <p:cNvSpPr txBox="1"/>
          <p:nvPr/>
        </p:nvSpPr>
        <p:spPr>
          <a:xfrm>
            <a:off x="2286386" y="6273469"/>
            <a:ext cx="1202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</a:t>
            </a:r>
            <a:r>
              <a:rPr lang="fr-FR" dirty="0" err="1"/>
              <a:t>PPAR</a:t>
            </a:r>
            <a:r>
              <a:rPr lang="fr-FR" dirty="0" err="1">
                <a:latin typeface="Symbol" pitchFamily="2" charset="2"/>
              </a:rPr>
              <a:t>g</a:t>
            </a:r>
            <a:endParaRPr lang="fr-FR" dirty="0">
              <a:latin typeface="Symbol" pitchFamily="2" charset="2"/>
            </a:endParaRP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62376D02-9876-8B47-93EC-F5DB10AFCB6E}"/>
              </a:ext>
            </a:extLst>
          </p:cNvPr>
          <p:cNvSpPr txBox="1"/>
          <p:nvPr/>
        </p:nvSpPr>
        <p:spPr>
          <a:xfrm>
            <a:off x="7713920" y="1691516"/>
            <a:ext cx="1753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</a:t>
            </a:r>
            <a:r>
              <a:rPr lang="fr-FR" dirty="0" err="1"/>
              <a:t>Adiponectin</a:t>
            </a:r>
            <a:endParaRPr lang="fr-FR" dirty="0">
              <a:latin typeface="Symbol" pitchFamily="2" charset="2"/>
            </a:endParaRP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3F4233AA-E310-CD43-86F6-E58393254606}"/>
              </a:ext>
            </a:extLst>
          </p:cNvPr>
          <p:cNvSpPr txBox="1"/>
          <p:nvPr/>
        </p:nvSpPr>
        <p:spPr>
          <a:xfrm>
            <a:off x="7713920" y="4052187"/>
            <a:ext cx="947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anti-FAS</a:t>
            </a:r>
            <a:endParaRPr lang="fr-FR" dirty="0">
              <a:latin typeface="Symbol" pitchFamily="2" charset="2"/>
            </a:endParaRP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E09468B7-E030-9343-9352-5D9D22267FF3}"/>
              </a:ext>
            </a:extLst>
          </p:cNvPr>
          <p:cNvSpPr txBox="1"/>
          <p:nvPr/>
        </p:nvSpPr>
        <p:spPr>
          <a:xfrm>
            <a:off x="7609725" y="6278072"/>
            <a:ext cx="13063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</a:t>
            </a:r>
            <a:r>
              <a:rPr lang="fr-FR" dirty="0" err="1"/>
              <a:t>Tubulin</a:t>
            </a:r>
            <a:endParaRPr lang="fr-FR" dirty="0">
              <a:latin typeface="Symbol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47746814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8</Words>
  <Application>Microsoft Macintosh PowerPoint</Application>
  <PresentationFormat>Grand écran</PresentationFormat>
  <Paragraphs>7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Symbol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Jérémie Gautheron</dc:creator>
  <cp:lastModifiedBy>Jérémie Gautheron</cp:lastModifiedBy>
  <cp:revision>15</cp:revision>
  <dcterms:created xsi:type="dcterms:W3CDTF">2021-03-11T08:38:29Z</dcterms:created>
  <dcterms:modified xsi:type="dcterms:W3CDTF">2021-07-06T11:52:15Z</dcterms:modified>
</cp:coreProperties>
</file>