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>
            <a:extLst>
              <a:ext uri="{FF2B5EF4-FFF2-40B4-BE49-F238E27FC236}">
                <a16:creationId xmlns:a16="http://schemas.microsoft.com/office/drawing/2014/main" id="{E5374247-B0E0-E049-89EF-A2F3C2FC98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01" t="6835" r="26525" b="38430"/>
          <a:stretch/>
        </p:blipFill>
        <p:spPr>
          <a:xfrm>
            <a:off x="6532135" y="3429000"/>
            <a:ext cx="3528080" cy="2571938"/>
          </a:xfrm>
          <a:prstGeom prst="rect">
            <a:avLst/>
          </a:prstGeom>
          <a:ln w="3175">
            <a:noFill/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6E3C7B09-6AF3-AF4D-88ED-6542D106B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12" t="11028" r="37886" b="56882"/>
          <a:stretch/>
        </p:blipFill>
        <p:spPr>
          <a:xfrm>
            <a:off x="6597314" y="754366"/>
            <a:ext cx="3325115" cy="1884044"/>
          </a:xfrm>
          <a:prstGeom prst="rect">
            <a:avLst/>
          </a:prstGeom>
          <a:ln w="3175">
            <a:noFill/>
          </a:ln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B5BF23D-52D9-1240-8207-25BB36FEC3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39" t="3783" r="25184" b="37197"/>
          <a:stretch/>
        </p:blipFill>
        <p:spPr>
          <a:xfrm>
            <a:off x="1395096" y="3429000"/>
            <a:ext cx="3397737" cy="2688932"/>
          </a:xfrm>
          <a:prstGeom prst="rect">
            <a:avLst/>
          </a:prstGeom>
          <a:ln w="3175">
            <a:noFill/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E757A43-8AEB-5D45-A483-70D6201EF9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68" t="10622" r="37349" b="56735"/>
          <a:stretch/>
        </p:blipFill>
        <p:spPr>
          <a:xfrm>
            <a:off x="1499710" y="754366"/>
            <a:ext cx="3161662" cy="1862773"/>
          </a:xfrm>
          <a:prstGeom prst="rect">
            <a:avLst/>
          </a:prstGeom>
          <a:ln w="3175">
            <a:noFill/>
          </a:ln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4-figure </a:t>
            </a:r>
            <a:r>
              <a:rPr lang="fr-FR" dirty="0" err="1"/>
              <a:t>supplement</a:t>
            </a:r>
            <a:r>
              <a:rPr lang="fr-FR" dirty="0"/>
              <a:t> 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2535413" y="2653737"/>
            <a:ext cx="111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</a:t>
            </a:r>
            <a:r>
              <a:rPr lang="fr-FR" dirty="0" err="1"/>
              <a:t>IR</a:t>
            </a:r>
            <a:r>
              <a:rPr lang="fr-FR" dirty="0" err="1">
                <a:latin typeface="Symbol" pitchFamily="2" charset="2"/>
              </a:rPr>
              <a:t>b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2573025" y="6154531"/>
            <a:ext cx="924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IR</a:t>
            </a:r>
            <a:r>
              <a:rPr lang="fr-FR" dirty="0" err="1">
                <a:latin typeface="Symbol" pitchFamily="2" charset="2"/>
              </a:rPr>
              <a:t>b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7455383" y="2653737"/>
            <a:ext cx="121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anti-p-IRS1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7647744" y="6154531"/>
            <a:ext cx="1017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anti-IRS1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31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DE907D09-5071-0F40-B643-0E7A61904E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92" t="43240" r="24290" b="17893"/>
          <a:stretch/>
        </p:blipFill>
        <p:spPr>
          <a:xfrm rot="237556">
            <a:off x="7461697" y="4283392"/>
            <a:ext cx="3304265" cy="1627726"/>
          </a:xfrm>
          <a:prstGeom prst="rect">
            <a:avLst/>
          </a:prstGeom>
          <a:ln w="3175"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7A1EF4D-F57A-B043-8EC8-5253B39B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73" t="3926" r="39020" b="62018"/>
          <a:stretch/>
        </p:blipFill>
        <p:spPr>
          <a:xfrm>
            <a:off x="7254521" y="1486347"/>
            <a:ext cx="3330752" cy="1942653"/>
          </a:xfrm>
          <a:prstGeom prst="rect">
            <a:avLst/>
          </a:prstGeom>
          <a:ln w="3175">
            <a:noFill/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EC97F73-9318-5549-8267-F98E1AAB62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25" t="-1217" r="24998" b="55115"/>
          <a:stretch/>
        </p:blipFill>
        <p:spPr>
          <a:xfrm>
            <a:off x="2276264" y="4287356"/>
            <a:ext cx="3330752" cy="1920276"/>
          </a:xfrm>
          <a:prstGeom prst="rect">
            <a:avLst/>
          </a:prstGeom>
          <a:ln w="3175">
            <a:noFill/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2106351-A2F3-1B45-931A-2C0D276664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416" t="4532" r="38208" b="62045"/>
          <a:stretch/>
        </p:blipFill>
        <p:spPr>
          <a:xfrm>
            <a:off x="2143123" y="1352011"/>
            <a:ext cx="3330752" cy="1920276"/>
          </a:xfrm>
          <a:prstGeom prst="rect">
            <a:avLst/>
          </a:prstGeom>
          <a:ln w="3175"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811B2CE-5823-994E-B91C-7630BA6293FB}"/>
              </a:ext>
            </a:extLst>
          </p:cNvPr>
          <p:cNvSpPr txBox="1"/>
          <p:nvPr/>
        </p:nvSpPr>
        <p:spPr>
          <a:xfrm>
            <a:off x="3035810" y="3469539"/>
            <a:ext cx="11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anti-p-AKT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68838DB-CE5E-D04E-8D12-CE59147D6D1E}"/>
              </a:ext>
            </a:extLst>
          </p:cNvPr>
          <p:cNvSpPr txBox="1"/>
          <p:nvPr/>
        </p:nvSpPr>
        <p:spPr>
          <a:xfrm>
            <a:off x="3131990" y="6104905"/>
            <a:ext cx="9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anti-AKT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354B700-D3B9-C148-83D3-2F8DD47BEAAF}"/>
              </a:ext>
            </a:extLst>
          </p:cNvPr>
          <p:cNvSpPr txBox="1"/>
          <p:nvPr/>
        </p:nvSpPr>
        <p:spPr>
          <a:xfrm>
            <a:off x="7970132" y="3469539"/>
            <a:ext cx="1165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anti-p-ERK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8A2A120-C28C-5E4B-859C-515F62E7DF6F}"/>
              </a:ext>
            </a:extLst>
          </p:cNvPr>
          <p:cNvSpPr txBox="1"/>
          <p:nvPr/>
        </p:nvSpPr>
        <p:spPr>
          <a:xfrm>
            <a:off x="8066312" y="6104905"/>
            <a:ext cx="972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anti-ERK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B21A922-AB4F-3641-8B90-E3B71F85FE66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4-figure </a:t>
            </a:r>
            <a:r>
              <a:rPr lang="fr-FR" dirty="0" err="1"/>
              <a:t>supplement</a:t>
            </a:r>
            <a:r>
              <a:rPr lang="fr-FR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1287960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16</Words>
  <Application>Microsoft Macintosh PowerPoint</Application>
  <PresentationFormat>Grand écran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2021-07-06T11:47:40Z</dcterms:modified>
</cp:coreProperties>
</file>