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ZoneTexte 47">
            <a:extLst>
              <a:ext uri="{FF2B5EF4-FFF2-40B4-BE49-F238E27FC236}">
                <a16:creationId xmlns:a16="http://schemas.microsoft.com/office/drawing/2014/main" id="{447B93A8-8052-EF47-8533-96FE83267758}"/>
              </a:ext>
            </a:extLst>
          </p:cNvPr>
          <p:cNvSpPr txBox="1"/>
          <p:nvPr/>
        </p:nvSpPr>
        <p:spPr>
          <a:xfrm>
            <a:off x="0" y="0"/>
            <a:ext cx="1061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4B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4C2ADD5-B45E-6541-986D-EEED28F783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8" t="10217" r="28873" b="39544"/>
          <a:stretch/>
        </p:blipFill>
        <p:spPr>
          <a:xfrm>
            <a:off x="939592" y="1424836"/>
            <a:ext cx="4742118" cy="4008329"/>
          </a:xfrm>
          <a:prstGeom prst="rect">
            <a:avLst/>
          </a:prstGeom>
          <a:ln w="3175">
            <a:noFill/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BAFAC9D-1C65-EC46-8831-B31C5A197D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6" t="1308" r="14331" b="32589"/>
          <a:stretch/>
        </p:blipFill>
        <p:spPr>
          <a:xfrm>
            <a:off x="6096000" y="1424835"/>
            <a:ext cx="4921798" cy="4008329"/>
          </a:xfrm>
          <a:prstGeom prst="rect">
            <a:avLst/>
          </a:prstGeom>
          <a:ln w="3175">
            <a:noFill/>
          </a:ln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1EBAE289-9788-F943-8B7A-7263D3302B15}"/>
              </a:ext>
            </a:extLst>
          </p:cNvPr>
          <p:cNvSpPr txBox="1"/>
          <p:nvPr/>
        </p:nvSpPr>
        <p:spPr>
          <a:xfrm>
            <a:off x="2557885" y="5510759"/>
            <a:ext cx="1280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anti-EPHX1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DB1A0D2-4972-E049-9712-B6824570D7C7}"/>
              </a:ext>
            </a:extLst>
          </p:cNvPr>
          <p:cNvSpPr txBox="1"/>
          <p:nvPr/>
        </p:nvSpPr>
        <p:spPr>
          <a:xfrm>
            <a:off x="7875372" y="5510759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57131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</Words>
  <Application>Microsoft Macintosh PowerPoint</Application>
  <PresentationFormat>Grand écran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15</cp:revision>
  <dcterms:created xsi:type="dcterms:W3CDTF">2021-03-11T08:38:29Z</dcterms:created>
  <dcterms:modified xsi:type="dcterms:W3CDTF">2021-07-06T11:48:13Z</dcterms:modified>
</cp:coreProperties>
</file>