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6395" autoAdjust="0"/>
  </p:normalViewPr>
  <p:slideViewPr>
    <p:cSldViewPr snapToGrid="0" snapToObjects="1">
      <p:cViewPr varScale="1">
        <p:scale>
          <a:sx n="77" d="100"/>
          <a:sy n="77" d="100"/>
        </p:scale>
        <p:origin x="3150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682922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3754535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134887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702794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672088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3695883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2642835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1295650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2595401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2262261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SG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563874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74BB7-5EE9-EB4D-99CE-18D518C63DE9}" type="datetimeFigureOut">
              <a:rPr kumimoji="1" lang="zh-SG" altLang="en-US" smtClean="0"/>
              <a:t>18/8/2021</a:t>
            </a:fld>
            <a:endParaRPr kumimoji="1" lang="zh-SG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SG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DB276-AC78-404B-956D-1AF71B2FA961}" type="slidenum">
              <a:rPr kumimoji="1" lang="zh-SG" altLang="en-US" smtClean="0"/>
              <a:t>‹#›</a:t>
            </a:fld>
            <a:endParaRPr kumimoji="1" lang="zh-SG" altLang="en-US"/>
          </a:p>
        </p:txBody>
      </p:sp>
    </p:spTree>
    <p:extLst>
      <p:ext uri="{BB962C8B-B14F-4D97-AF65-F5344CB8AC3E}">
        <p14:creationId xmlns:p14="http://schemas.microsoft.com/office/powerpoint/2010/main" val="3152731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tiff"/><Relationship Id="rId18" Type="http://schemas.openxmlformats.org/officeDocument/2006/relationships/image" Target="../media/image17.tiff"/><Relationship Id="rId3" Type="http://schemas.openxmlformats.org/officeDocument/2006/relationships/image" Target="../media/image2.tiff"/><Relationship Id="rId21" Type="http://schemas.openxmlformats.org/officeDocument/2006/relationships/image" Target="../media/image20.tiff"/><Relationship Id="rId7" Type="http://schemas.openxmlformats.org/officeDocument/2006/relationships/image" Target="../media/image6.tiff"/><Relationship Id="rId12" Type="http://schemas.openxmlformats.org/officeDocument/2006/relationships/image" Target="../media/image11.tiff"/><Relationship Id="rId17" Type="http://schemas.openxmlformats.org/officeDocument/2006/relationships/image" Target="../media/image16.tiff"/><Relationship Id="rId2" Type="http://schemas.openxmlformats.org/officeDocument/2006/relationships/image" Target="../media/image1.tif"/><Relationship Id="rId16" Type="http://schemas.openxmlformats.org/officeDocument/2006/relationships/image" Target="../media/image15.tiff"/><Relationship Id="rId20" Type="http://schemas.openxmlformats.org/officeDocument/2006/relationships/image" Target="../media/image19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f"/><Relationship Id="rId11" Type="http://schemas.openxmlformats.org/officeDocument/2006/relationships/image" Target="../media/image10.tiff"/><Relationship Id="rId5" Type="http://schemas.openxmlformats.org/officeDocument/2006/relationships/image" Target="../media/image4.tiff"/><Relationship Id="rId15" Type="http://schemas.openxmlformats.org/officeDocument/2006/relationships/image" Target="../media/image14.tiff"/><Relationship Id="rId10" Type="http://schemas.openxmlformats.org/officeDocument/2006/relationships/image" Target="../media/image9.tiff"/><Relationship Id="rId19" Type="http://schemas.openxmlformats.org/officeDocument/2006/relationships/image" Target="../media/image18.tiff"/><Relationship Id="rId4" Type="http://schemas.openxmlformats.org/officeDocument/2006/relationships/image" Target="../media/image3.tiff"/><Relationship Id="rId9" Type="http://schemas.openxmlformats.org/officeDocument/2006/relationships/image" Target="../media/image8.tiff"/><Relationship Id="rId14" Type="http://schemas.openxmlformats.org/officeDocument/2006/relationships/image" Target="../media/image13.tiff"/><Relationship Id="rId22" Type="http://schemas.openxmlformats.org/officeDocument/2006/relationships/image" Target="../media/image2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94" y="3245418"/>
            <a:ext cx="1440000" cy="107362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49" name="Group 148"/>
          <p:cNvGrpSpPr/>
          <p:nvPr/>
        </p:nvGrpSpPr>
        <p:grpSpPr>
          <a:xfrm>
            <a:off x="-2560" y="85957"/>
            <a:ext cx="6239054" cy="2666947"/>
            <a:chOff x="-2560" y="85957"/>
            <a:chExt cx="6239054" cy="2666947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964" y="1679278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964" y="351995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4130" y="1679278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4130" y="351995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6494" y="1679278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6494" y="351995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89CFC252-D8A1-A742-B22D-A123BF199D89}"/>
                </a:ext>
              </a:extLst>
            </p:cNvPr>
            <p:cNvSpPr txBox="1">
              <a:spLocks/>
            </p:cNvSpPr>
            <p:nvPr/>
          </p:nvSpPr>
          <p:spPr>
            <a:xfrm>
              <a:off x="-2560" y="85957"/>
              <a:ext cx="1800000" cy="2520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SG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Figure </a:t>
              </a:r>
              <a:r>
                <a:rPr lang="en-SG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3D</a:t>
              </a:r>
              <a:endParaRPr lang="en-SG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" name="组合 18">
              <a:extLst>
                <a:ext uri="{FF2B5EF4-FFF2-40B4-BE49-F238E27FC236}">
                  <a16:creationId xmlns:a16="http://schemas.microsoft.com/office/drawing/2014/main" id="{BD8A31AC-AF8E-D140-8928-915C5C70F008}"/>
                </a:ext>
              </a:extLst>
            </p:cNvPr>
            <p:cNvGrpSpPr/>
            <p:nvPr/>
          </p:nvGrpSpPr>
          <p:grpSpPr>
            <a:xfrm>
              <a:off x="20132" y="850394"/>
              <a:ext cx="686824" cy="356312"/>
              <a:chOff x="122904" y="1333529"/>
              <a:chExt cx="686824" cy="356312"/>
            </a:xfrm>
          </p:grpSpPr>
          <p:sp>
            <p:nvSpPr>
              <p:cNvPr id="45" name="TextBox 7">
                <a:extLst>
                  <a:ext uri="{FF2B5EF4-FFF2-40B4-BE49-F238E27FC236}">
                    <a16:creationId xmlns:a16="http://schemas.microsoft.com/office/drawing/2014/main" id="{1A596930-717B-4C42-AD6E-5F38C95CF42C}"/>
                  </a:ext>
                </a:extLst>
              </p:cNvPr>
              <p:cNvSpPr txBox="1"/>
              <p:nvPr/>
            </p:nvSpPr>
            <p:spPr>
              <a:xfrm>
                <a:off x="122904" y="1333529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50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6" name="直线连接符 11">
                <a:extLst>
                  <a:ext uri="{FF2B5EF4-FFF2-40B4-BE49-F238E27FC236}">
                    <a16:creationId xmlns:a16="http://schemas.microsoft.com/office/drawing/2014/main" id="{E4C27488-6369-734F-AB84-9AA9DF8FFABA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线连接符 16">
                <a:extLst>
                  <a:ext uri="{FF2B5EF4-FFF2-40B4-BE49-F238E27FC236}">
                    <a16:creationId xmlns:a16="http://schemas.microsoft.com/office/drawing/2014/main" id="{2E9AFD0D-C322-7E4C-8BB5-E761413C23A1}"/>
                  </a:ext>
                </a:extLst>
              </p:cNvPr>
              <p:cNvCxnSpPr/>
              <p:nvPr/>
            </p:nvCxnSpPr>
            <p:spPr>
              <a:xfrm>
                <a:off x="629728" y="157062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TextBox 7">
                <a:extLst>
                  <a:ext uri="{FF2B5EF4-FFF2-40B4-BE49-F238E27FC236}">
                    <a16:creationId xmlns:a16="http://schemas.microsoft.com/office/drawing/2014/main" id="{FB52B1B4-8640-2443-A890-9A2590C1952E}"/>
                  </a:ext>
                </a:extLst>
              </p:cNvPr>
              <p:cNvSpPr txBox="1"/>
              <p:nvPr/>
            </p:nvSpPr>
            <p:spPr>
              <a:xfrm>
                <a:off x="122904" y="144362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40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合 18">
              <a:extLst>
                <a:ext uri="{FF2B5EF4-FFF2-40B4-BE49-F238E27FC236}">
                  <a16:creationId xmlns:a16="http://schemas.microsoft.com/office/drawing/2014/main" id="{BD8A31AC-AF8E-D140-8928-915C5C70F008}"/>
                </a:ext>
              </a:extLst>
            </p:cNvPr>
            <p:cNvGrpSpPr/>
            <p:nvPr/>
          </p:nvGrpSpPr>
          <p:grpSpPr>
            <a:xfrm>
              <a:off x="18852" y="1988038"/>
              <a:ext cx="686824" cy="356312"/>
              <a:chOff x="122904" y="1333529"/>
              <a:chExt cx="686824" cy="356312"/>
            </a:xfrm>
          </p:grpSpPr>
          <p:sp>
            <p:nvSpPr>
              <p:cNvPr id="41" name="TextBox 7">
                <a:extLst>
                  <a:ext uri="{FF2B5EF4-FFF2-40B4-BE49-F238E27FC236}">
                    <a16:creationId xmlns:a16="http://schemas.microsoft.com/office/drawing/2014/main" id="{1A596930-717B-4C42-AD6E-5F38C95CF42C}"/>
                  </a:ext>
                </a:extLst>
              </p:cNvPr>
              <p:cNvSpPr txBox="1"/>
              <p:nvPr/>
            </p:nvSpPr>
            <p:spPr>
              <a:xfrm>
                <a:off x="122904" y="1333529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50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2" name="直线连接符 11">
                <a:extLst>
                  <a:ext uri="{FF2B5EF4-FFF2-40B4-BE49-F238E27FC236}">
                    <a16:creationId xmlns:a16="http://schemas.microsoft.com/office/drawing/2014/main" id="{E4C27488-6369-734F-AB84-9AA9DF8FFABA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线连接符 16">
                <a:extLst>
                  <a:ext uri="{FF2B5EF4-FFF2-40B4-BE49-F238E27FC236}">
                    <a16:creationId xmlns:a16="http://schemas.microsoft.com/office/drawing/2014/main" id="{2E9AFD0D-C322-7E4C-8BB5-E761413C23A1}"/>
                  </a:ext>
                </a:extLst>
              </p:cNvPr>
              <p:cNvCxnSpPr/>
              <p:nvPr/>
            </p:nvCxnSpPr>
            <p:spPr>
              <a:xfrm>
                <a:off x="629728" y="157062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7">
                <a:extLst>
                  <a:ext uri="{FF2B5EF4-FFF2-40B4-BE49-F238E27FC236}">
                    <a16:creationId xmlns:a16="http://schemas.microsoft.com/office/drawing/2014/main" id="{FB52B1B4-8640-2443-A890-9A2590C1952E}"/>
                  </a:ext>
                </a:extLst>
              </p:cNvPr>
              <p:cNvSpPr txBox="1"/>
              <p:nvPr/>
            </p:nvSpPr>
            <p:spPr>
              <a:xfrm>
                <a:off x="122904" y="144362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40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合 33">
              <a:extLst>
                <a:ext uri="{FF2B5EF4-FFF2-40B4-BE49-F238E27FC236}">
                  <a16:creationId xmlns:a16="http://schemas.microsoft.com/office/drawing/2014/main" id="{E056716E-CBB2-4A4F-AC26-4819CA76A017}"/>
                </a:ext>
              </a:extLst>
            </p:cNvPr>
            <p:cNvGrpSpPr/>
            <p:nvPr/>
          </p:nvGrpSpPr>
          <p:grpSpPr>
            <a:xfrm>
              <a:off x="2045740" y="746094"/>
              <a:ext cx="752136" cy="356312"/>
              <a:chOff x="57592" y="1333529"/>
              <a:chExt cx="752136" cy="356312"/>
            </a:xfrm>
          </p:grpSpPr>
          <p:sp>
            <p:nvSpPr>
              <p:cNvPr id="37" name="TextBox 7">
                <a:extLst>
                  <a:ext uri="{FF2B5EF4-FFF2-40B4-BE49-F238E27FC236}">
                    <a16:creationId xmlns:a16="http://schemas.microsoft.com/office/drawing/2014/main" id="{4E394D0A-3C99-6045-811A-864EDE0206F3}"/>
                  </a:ext>
                </a:extLst>
              </p:cNvPr>
              <p:cNvSpPr txBox="1"/>
              <p:nvPr/>
            </p:nvSpPr>
            <p:spPr>
              <a:xfrm>
                <a:off x="57592" y="1333529"/>
                <a:ext cx="659155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100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8" name="直线连接符 35">
                <a:extLst>
                  <a:ext uri="{FF2B5EF4-FFF2-40B4-BE49-F238E27FC236}">
                    <a16:creationId xmlns:a16="http://schemas.microsoft.com/office/drawing/2014/main" id="{324EBDE2-C6D3-6742-BA9F-762EF506A48D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线连接符 36">
                <a:extLst>
                  <a:ext uri="{FF2B5EF4-FFF2-40B4-BE49-F238E27FC236}">
                    <a16:creationId xmlns:a16="http://schemas.microsoft.com/office/drawing/2014/main" id="{A859BF11-12C0-3E4D-B7C1-F2E831D7A95E}"/>
                  </a:ext>
                </a:extLst>
              </p:cNvPr>
              <p:cNvCxnSpPr/>
              <p:nvPr/>
            </p:nvCxnSpPr>
            <p:spPr>
              <a:xfrm>
                <a:off x="629728" y="157062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7">
                <a:extLst>
                  <a:ext uri="{FF2B5EF4-FFF2-40B4-BE49-F238E27FC236}">
                    <a16:creationId xmlns:a16="http://schemas.microsoft.com/office/drawing/2014/main" id="{9264145D-242B-FF41-B5D3-469A0695C6EA}"/>
                  </a:ext>
                </a:extLst>
              </p:cNvPr>
              <p:cNvSpPr txBox="1"/>
              <p:nvPr/>
            </p:nvSpPr>
            <p:spPr>
              <a:xfrm>
                <a:off x="122904" y="144362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组合 33">
              <a:extLst>
                <a:ext uri="{FF2B5EF4-FFF2-40B4-BE49-F238E27FC236}">
                  <a16:creationId xmlns:a16="http://schemas.microsoft.com/office/drawing/2014/main" id="{E056716E-CBB2-4A4F-AC26-4819CA76A017}"/>
                </a:ext>
              </a:extLst>
            </p:cNvPr>
            <p:cNvGrpSpPr/>
            <p:nvPr/>
          </p:nvGrpSpPr>
          <p:grpSpPr>
            <a:xfrm>
              <a:off x="2044460" y="2071895"/>
              <a:ext cx="752136" cy="356312"/>
              <a:chOff x="57592" y="1333529"/>
              <a:chExt cx="752136" cy="356312"/>
            </a:xfrm>
          </p:grpSpPr>
          <p:sp>
            <p:nvSpPr>
              <p:cNvPr id="33" name="TextBox 7">
                <a:extLst>
                  <a:ext uri="{FF2B5EF4-FFF2-40B4-BE49-F238E27FC236}">
                    <a16:creationId xmlns:a16="http://schemas.microsoft.com/office/drawing/2014/main" id="{4E394D0A-3C99-6045-811A-864EDE0206F3}"/>
                  </a:ext>
                </a:extLst>
              </p:cNvPr>
              <p:cNvSpPr txBox="1"/>
              <p:nvPr/>
            </p:nvSpPr>
            <p:spPr>
              <a:xfrm>
                <a:off x="57592" y="1333529"/>
                <a:ext cx="659155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100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4" name="直线连接符 35">
                <a:extLst>
                  <a:ext uri="{FF2B5EF4-FFF2-40B4-BE49-F238E27FC236}">
                    <a16:creationId xmlns:a16="http://schemas.microsoft.com/office/drawing/2014/main" id="{324EBDE2-C6D3-6742-BA9F-762EF506A48D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线连接符 36">
                <a:extLst>
                  <a:ext uri="{FF2B5EF4-FFF2-40B4-BE49-F238E27FC236}">
                    <a16:creationId xmlns:a16="http://schemas.microsoft.com/office/drawing/2014/main" id="{A859BF11-12C0-3E4D-B7C1-F2E831D7A95E}"/>
                  </a:ext>
                </a:extLst>
              </p:cNvPr>
              <p:cNvCxnSpPr/>
              <p:nvPr/>
            </p:nvCxnSpPr>
            <p:spPr>
              <a:xfrm>
                <a:off x="629728" y="157062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7">
                <a:extLst>
                  <a:ext uri="{FF2B5EF4-FFF2-40B4-BE49-F238E27FC236}">
                    <a16:creationId xmlns:a16="http://schemas.microsoft.com/office/drawing/2014/main" id="{9264145D-242B-FF41-B5D3-469A0695C6EA}"/>
                  </a:ext>
                </a:extLst>
              </p:cNvPr>
              <p:cNvSpPr txBox="1"/>
              <p:nvPr/>
            </p:nvSpPr>
            <p:spPr>
              <a:xfrm>
                <a:off x="122904" y="144362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TextBox 5">
              <a:extLst>
                <a:ext uri="{FF2B5EF4-FFF2-40B4-BE49-F238E27FC236}">
                  <a16:creationId xmlns:a16="http://schemas.microsoft.com/office/drawing/2014/main" id="{78959397-3255-6F43-A7B9-6E19A887D968}"/>
                </a:ext>
              </a:extLst>
            </p:cNvPr>
            <p:cNvSpPr txBox="1"/>
            <p:nvPr/>
          </p:nvSpPr>
          <p:spPr>
            <a:xfrm>
              <a:off x="628770" y="357880"/>
              <a:ext cx="5613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p-ERK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5">
              <a:extLst>
                <a:ext uri="{FF2B5EF4-FFF2-40B4-BE49-F238E27FC236}">
                  <a16:creationId xmlns:a16="http://schemas.microsoft.com/office/drawing/2014/main" id="{78959397-3255-6F43-A7B9-6E19A887D968}"/>
                </a:ext>
              </a:extLst>
            </p:cNvPr>
            <p:cNvSpPr txBox="1"/>
            <p:nvPr/>
          </p:nvSpPr>
          <p:spPr>
            <a:xfrm>
              <a:off x="627490" y="1678248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ERK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5">
              <a:extLst>
                <a:ext uri="{FF2B5EF4-FFF2-40B4-BE49-F238E27FC236}">
                  <a16:creationId xmlns:a16="http://schemas.microsoft.com/office/drawing/2014/main" id="{B3604CC4-B040-B741-9919-14331CCE7B0D}"/>
                </a:ext>
              </a:extLst>
            </p:cNvPr>
            <p:cNvSpPr txBox="1"/>
            <p:nvPr/>
          </p:nvSpPr>
          <p:spPr>
            <a:xfrm>
              <a:off x="2714674" y="357880"/>
              <a:ext cx="6960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p-STAT3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5">
              <a:extLst>
                <a:ext uri="{FF2B5EF4-FFF2-40B4-BE49-F238E27FC236}">
                  <a16:creationId xmlns:a16="http://schemas.microsoft.com/office/drawing/2014/main" id="{B3604CC4-B040-B741-9919-14331CCE7B0D}"/>
                </a:ext>
              </a:extLst>
            </p:cNvPr>
            <p:cNvSpPr txBox="1"/>
            <p:nvPr/>
          </p:nvSpPr>
          <p:spPr>
            <a:xfrm>
              <a:off x="2713394" y="1678248"/>
              <a:ext cx="58221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STAT3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5">
              <a:extLst>
                <a:ext uri="{FF2B5EF4-FFF2-40B4-BE49-F238E27FC236}">
                  <a16:creationId xmlns:a16="http://schemas.microsoft.com/office/drawing/2014/main" id="{B3604CC4-B040-B741-9919-14331CCE7B0D}"/>
                </a:ext>
              </a:extLst>
            </p:cNvPr>
            <p:cNvSpPr txBox="1"/>
            <p:nvPr/>
          </p:nvSpPr>
          <p:spPr>
            <a:xfrm>
              <a:off x="4795758" y="356600"/>
              <a:ext cx="54053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-JNK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5">
              <a:extLst>
                <a:ext uri="{FF2B5EF4-FFF2-40B4-BE49-F238E27FC236}">
                  <a16:creationId xmlns:a16="http://schemas.microsoft.com/office/drawing/2014/main" id="{B3604CC4-B040-B741-9919-14331CCE7B0D}"/>
                </a:ext>
              </a:extLst>
            </p:cNvPr>
            <p:cNvSpPr txBox="1"/>
            <p:nvPr/>
          </p:nvSpPr>
          <p:spPr>
            <a:xfrm>
              <a:off x="4794478" y="1676968"/>
              <a:ext cx="4267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JNK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2" name="组合 33">
              <a:extLst>
                <a:ext uri="{FF2B5EF4-FFF2-40B4-BE49-F238E27FC236}">
                  <a16:creationId xmlns:a16="http://schemas.microsoft.com/office/drawing/2014/main" id="{E056716E-CBB2-4A4F-AC26-4819CA76A017}"/>
                </a:ext>
              </a:extLst>
            </p:cNvPr>
            <p:cNvGrpSpPr/>
            <p:nvPr/>
          </p:nvGrpSpPr>
          <p:grpSpPr>
            <a:xfrm>
              <a:off x="4190856" y="2182109"/>
              <a:ext cx="686824" cy="356312"/>
              <a:chOff x="122904" y="1333529"/>
              <a:chExt cx="686824" cy="356312"/>
            </a:xfrm>
          </p:grpSpPr>
          <p:sp>
            <p:nvSpPr>
              <p:cNvPr id="29" name="TextBox 7">
                <a:extLst>
                  <a:ext uri="{FF2B5EF4-FFF2-40B4-BE49-F238E27FC236}">
                    <a16:creationId xmlns:a16="http://schemas.microsoft.com/office/drawing/2014/main" id="{4E394D0A-3C99-6045-811A-864EDE0206F3}"/>
                  </a:ext>
                </a:extLst>
              </p:cNvPr>
              <p:cNvSpPr txBox="1"/>
              <p:nvPr/>
            </p:nvSpPr>
            <p:spPr>
              <a:xfrm>
                <a:off x="122904" y="1333529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0" name="直线连接符 35">
                <a:extLst>
                  <a:ext uri="{FF2B5EF4-FFF2-40B4-BE49-F238E27FC236}">
                    <a16:creationId xmlns:a16="http://schemas.microsoft.com/office/drawing/2014/main" id="{324EBDE2-C6D3-6742-BA9F-762EF506A48D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线连接符 36">
                <a:extLst>
                  <a:ext uri="{FF2B5EF4-FFF2-40B4-BE49-F238E27FC236}">
                    <a16:creationId xmlns:a16="http://schemas.microsoft.com/office/drawing/2014/main" id="{A859BF11-12C0-3E4D-B7C1-F2E831D7A95E}"/>
                  </a:ext>
                </a:extLst>
              </p:cNvPr>
              <p:cNvCxnSpPr/>
              <p:nvPr/>
            </p:nvCxnSpPr>
            <p:spPr>
              <a:xfrm>
                <a:off x="629728" y="157062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7">
                <a:extLst>
                  <a:ext uri="{FF2B5EF4-FFF2-40B4-BE49-F238E27FC236}">
                    <a16:creationId xmlns:a16="http://schemas.microsoft.com/office/drawing/2014/main" id="{9264145D-242B-FF41-B5D3-469A0695C6EA}"/>
                  </a:ext>
                </a:extLst>
              </p:cNvPr>
              <p:cNvSpPr txBox="1"/>
              <p:nvPr/>
            </p:nvSpPr>
            <p:spPr>
              <a:xfrm>
                <a:off x="122904" y="144362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33">
              <a:extLst>
                <a:ext uri="{FF2B5EF4-FFF2-40B4-BE49-F238E27FC236}">
                  <a16:creationId xmlns:a16="http://schemas.microsoft.com/office/drawing/2014/main" id="{E056716E-CBB2-4A4F-AC26-4819CA76A017}"/>
                </a:ext>
              </a:extLst>
            </p:cNvPr>
            <p:cNvGrpSpPr/>
            <p:nvPr/>
          </p:nvGrpSpPr>
          <p:grpSpPr>
            <a:xfrm>
              <a:off x="4189576" y="772619"/>
              <a:ext cx="686824" cy="348628"/>
              <a:chOff x="122904" y="1333529"/>
              <a:chExt cx="686824" cy="348628"/>
            </a:xfrm>
          </p:grpSpPr>
          <p:sp>
            <p:nvSpPr>
              <p:cNvPr id="25" name="TextBox 7">
                <a:extLst>
                  <a:ext uri="{FF2B5EF4-FFF2-40B4-BE49-F238E27FC236}">
                    <a16:creationId xmlns:a16="http://schemas.microsoft.com/office/drawing/2014/main" id="{4E394D0A-3C99-6045-811A-864EDE0206F3}"/>
                  </a:ext>
                </a:extLst>
              </p:cNvPr>
              <p:cNvSpPr txBox="1"/>
              <p:nvPr/>
            </p:nvSpPr>
            <p:spPr>
              <a:xfrm>
                <a:off x="122904" y="1333529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" name="直线连接符 35">
                <a:extLst>
                  <a:ext uri="{FF2B5EF4-FFF2-40B4-BE49-F238E27FC236}">
                    <a16:creationId xmlns:a16="http://schemas.microsoft.com/office/drawing/2014/main" id="{324EBDE2-C6D3-6742-BA9F-762EF506A48D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线连接符 36">
                <a:extLst>
                  <a:ext uri="{FF2B5EF4-FFF2-40B4-BE49-F238E27FC236}">
                    <a16:creationId xmlns:a16="http://schemas.microsoft.com/office/drawing/2014/main" id="{A859BF11-12C0-3E4D-B7C1-F2E831D7A95E}"/>
                  </a:ext>
                </a:extLst>
              </p:cNvPr>
              <p:cNvCxnSpPr/>
              <p:nvPr/>
            </p:nvCxnSpPr>
            <p:spPr>
              <a:xfrm>
                <a:off x="629728" y="1562936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7">
                <a:extLst>
                  <a:ext uri="{FF2B5EF4-FFF2-40B4-BE49-F238E27FC236}">
                    <a16:creationId xmlns:a16="http://schemas.microsoft.com/office/drawing/2014/main" id="{9264145D-242B-FF41-B5D3-469A0695C6EA}"/>
                  </a:ext>
                </a:extLst>
              </p:cNvPr>
              <p:cNvSpPr txBox="1"/>
              <p:nvPr/>
            </p:nvSpPr>
            <p:spPr>
              <a:xfrm>
                <a:off x="122904" y="1435936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4" name="Rectangle 285">
              <a:extLst>
                <a:ext uri="{FF2B5EF4-FFF2-40B4-BE49-F238E27FC236}">
                  <a16:creationId xmlns:a16="http://schemas.microsoft.com/office/drawing/2014/main" id="{80DA2E64-8321-964C-85ED-B7F37CED0EFD}"/>
                </a:ext>
              </a:extLst>
            </p:cNvPr>
            <p:cNvSpPr/>
            <p:nvPr/>
          </p:nvSpPr>
          <p:spPr>
            <a:xfrm>
              <a:off x="3077544" y="891792"/>
              <a:ext cx="916871" cy="8197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pic>
        <p:nvPicPr>
          <p:cNvPr id="158" name="Picture 15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64" y="4572701"/>
            <a:ext cx="1440000" cy="10736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64" y="3245418"/>
            <a:ext cx="1440000" cy="10736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130" y="4572701"/>
            <a:ext cx="1440000" cy="10736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130" y="3245418"/>
            <a:ext cx="1440000" cy="10736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94" y="4572701"/>
            <a:ext cx="1440000" cy="10736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64" y="5880965"/>
            <a:ext cx="1440000" cy="10736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130" y="5880965"/>
            <a:ext cx="1440000" cy="10736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94" y="5880965"/>
            <a:ext cx="1440000" cy="10736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6" name="Title 1">
            <a:extLst>
              <a:ext uri="{FF2B5EF4-FFF2-40B4-BE49-F238E27FC236}">
                <a16:creationId xmlns:a16="http://schemas.microsoft.com/office/drawing/2014/main" id="{89CFC252-D8A1-A742-B22D-A123BF199D89}"/>
              </a:ext>
            </a:extLst>
          </p:cNvPr>
          <p:cNvSpPr txBox="1">
            <a:spLocks/>
          </p:cNvSpPr>
          <p:nvPr/>
        </p:nvSpPr>
        <p:spPr>
          <a:xfrm>
            <a:off x="-2561" y="2979380"/>
            <a:ext cx="2913711" cy="25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SG" sz="1000" b="1" dirty="0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SG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3I</a:t>
            </a:r>
            <a:endParaRPr lang="en-SG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7" name="组合 18">
            <a:extLst>
              <a:ext uri="{FF2B5EF4-FFF2-40B4-BE49-F238E27FC236}">
                <a16:creationId xmlns:a16="http://schemas.microsoft.com/office/drawing/2014/main" id="{BD8A31AC-AF8E-D140-8928-915C5C70F008}"/>
              </a:ext>
            </a:extLst>
          </p:cNvPr>
          <p:cNvGrpSpPr/>
          <p:nvPr/>
        </p:nvGrpSpPr>
        <p:grpSpPr>
          <a:xfrm>
            <a:off x="20132" y="3679926"/>
            <a:ext cx="686824" cy="356312"/>
            <a:chOff x="122904" y="1333529"/>
            <a:chExt cx="686824" cy="356312"/>
          </a:xfrm>
        </p:grpSpPr>
        <p:sp>
          <p:nvSpPr>
            <p:cNvPr id="252" name="TextBox 7">
              <a:extLst>
                <a:ext uri="{FF2B5EF4-FFF2-40B4-BE49-F238E27FC236}">
                  <a16:creationId xmlns:a16="http://schemas.microsoft.com/office/drawing/2014/main" id="{1A596930-717B-4C42-AD6E-5F38C95CF42C}"/>
                </a:ext>
              </a:extLst>
            </p:cNvPr>
            <p:cNvSpPr txBox="1"/>
            <p:nvPr/>
          </p:nvSpPr>
          <p:spPr>
            <a:xfrm>
              <a:off x="122904" y="1333529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3" name="直线连接符 11">
              <a:extLst>
                <a:ext uri="{FF2B5EF4-FFF2-40B4-BE49-F238E27FC236}">
                  <a16:creationId xmlns:a16="http://schemas.microsoft.com/office/drawing/2014/main" id="{E4C27488-6369-734F-AB84-9AA9DF8FFABA}"/>
                </a:ext>
              </a:extLst>
            </p:cNvPr>
            <p:cNvCxnSpPr/>
            <p:nvPr/>
          </p:nvCxnSpPr>
          <p:spPr>
            <a:xfrm>
              <a:off x="629728" y="145664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线连接符 16">
              <a:extLst>
                <a:ext uri="{FF2B5EF4-FFF2-40B4-BE49-F238E27FC236}">
                  <a16:creationId xmlns:a16="http://schemas.microsoft.com/office/drawing/2014/main" id="{2E9AFD0D-C322-7E4C-8BB5-E761413C23A1}"/>
                </a:ext>
              </a:extLst>
            </p:cNvPr>
            <p:cNvCxnSpPr/>
            <p:nvPr/>
          </p:nvCxnSpPr>
          <p:spPr>
            <a:xfrm>
              <a:off x="629728" y="157062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TextBox 7">
              <a:extLst>
                <a:ext uri="{FF2B5EF4-FFF2-40B4-BE49-F238E27FC236}">
                  <a16:creationId xmlns:a16="http://schemas.microsoft.com/office/drawing/2014/main" id="{FB52B1B4-8640-2443-A890-9A2590C1952E}"/>
                </a:ext>
              </a:extLst>
            </p:cNvPr>
            <p:cNvSpPr txBox="1"/>
            <p:nvPr/>
          </p:nvSpPr>
          <p:spPr>
            <a:xfrm>
              <a:off x="122904" y="1443620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8" name="组合 18">
            <a:extLst>
              <a:ext uri="{FF2B5EF4-FFF2-40B4-BE49-F238E27FC236}">
                <a16:creationId xmlns:a16="http://schemas.microsoft.com/office/drawing/2014/main" id="{BD8A31AC-AF8E-D140-8928-915C5C70F008}"/>
              </a:ext>
            </a:extLst>
          </p:cNvPr>
          <p:cNvGrpSpPr/>
          <p:nvPr/>
        </p:nvGrpSpPr>
        <p:grpSpPr>
          <a:xfrm>
            <a:off x="18852" y="5120625"/>
            <a:ext cx="686824" cy="356312"/>
            <a:chOff x="122904" y="1333529"/>
            <a:chExt cx="686824" cy="356312"/>
          </a:xfrm>
        </p:grpSpPr>
        <p:sp>
          <p:nvSpPr>
            <p:cNvPr id="248" name="TextBox 7">
              <a:extLst>
                <a:ext uri="{FF2B5EF4-FFF2-40B4-BE49-F238E27FC236}">
                  <a16:creationId xmlns:a16="http://schemas.microsoft.com/office/drawing/2014/main" id="{1A596930-717B-4C42-AD6E-5F38C95CF42C}"/>
                </a:ext>
              </a:extLst>
            </p:cNvPr>
            <p:cNvSpPr txBox="1"/>
            <p:nvPr/>
          </p:nvSpPr>
          <p:spPr>
            <a:xfrm>
              <a:off x="122904" y="1333529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50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9" name="直线连接符 11">
              <a:extLst>
                <a:ext uri="{FF2B5EF4-FFF2-40B4-BE49-F238E27FC236}">
                  <a16:creationId xmlns:a16="http://schemas.microsoft.com/office/drawing/2014/main" id="{E4C27488-6369-734F-AB84-9AA9DF8FFABA}"/>
                </a:ext>
              </a:extLst>
            </p:cNvPr>
            <p:cNvCxnSpPr/>
            <p:nvPr/>
          </p:nvCxnSpPr>
          <p:spPr>
            <a:xfrm>
              <a:off x="629728" y="145664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线连接符 16">
              <a:extLst>
                <a:ext uri="{FF2B5EF4-FFF2-40B4-BE49-F238E27FC236}">
                  <a16:creationId xmlns:a16="http://schemas.microsoft.com/office/drawing/2014/main" id="{2E9AFD0D-C322-7E4C-8BB5-E761413C23A1}"/>
                </a:ext>
              </a:extLst>
            </p:cNvPr>
            <p:cNvCxnSpPr/>
            <p:nvPr/>
          </p:nvCxnSpPr>
          <p:spPr>
            <a:xfrm>
              <a:off x="629728" y="157062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1" name="TextBox 7">
              <a:extLst>
                <a:ext uri="{FF2B5EF4-FFF2-40B4-BE49-F238E27FC236}">
                  <a16:creationId xmlns:a16="http://schemas.microsoft.com/office/drawing/2014/main" id="{FB52B1B4-8640-2443-A890-9A2590C1952E}"/>
                </a:ext>
              </a:extLst>
            </p:cNvPr>
            <p:cNvSpPr txBox="1"/>
            <p:nvPr/>
          </p:nvSpPr>
          <p:spPr>
            <a:xfrm>
              <a:off x="122904" y="1443620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9" name="组合 33">
            <a:extLst>
              <a:ext uri="{FF2B5EF4-FFF2-40B4-BE49-F238E27FC236}">
                <a16:creationId xmlns:a16="http://schemas.microsoft.com/office/drawing/2014/main" id="{E056716E-CBB2-4A4F-AC26-4819CA76A017}"/>
              </a:ext>
            </a:extLst>
          </p:cNvPr>
          <p:cNvGrpSpPr/>
          <p:nvPr/>
        </p:nvGrpSpPr>
        <p:grpSpPr>
          <a:xfrm>
            <a:off x="2045740" y="3524638"/>
            <a:ext cx="752136" cy="356312"/>
            <a:chOff x="57592" y="1333529"/>
            <a:chExt cx="752136" cy="356312"/>
          </a:xfrm>
        </p:grpSpPr>
        <p:sp>
          <p:nvSpPr>
            <p:cNvPr id="244" name="TextBox 7">
              <a:extLst>
                <a:ext uri="{FF2B5EF4-FFF2-40B4-BE49-F238E27FC236}">
                  <a16:creationId xmlns:a16="http://schemas.microsoft.com/office/drawing/2014/main" id="{4E394D0A-3C99-6045-811A-864EDE0206F3}"/>
                </a:ext>
              </a:extLst>
            </p:cNvPr>
            <p:cNvSpPr txBox="1"/>
            <p:nvPr/>
          </p:nvSpPr>
          <p:spPr>
            <a:xfrm>
              <a:off x="57592" y="1333529"/>
              <a:ext cx="65915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5" name="直线连接符 35">
              <a:extLst>
                <a:ext uri="{FF2B5EF4-FFF2-40B4-BE49-F238E27FC236}">
                  <a16:creationId xmlns:a16="http://schemas.microsoft.com/office/drawing/2014/main" id="{324EBDE2-C6D3-6742-BA9F-762EF506A48D}"/>
                </a:ext>
              </a:extLst>
            </p:cNvPr>
            <p:cNvCxnSpPr/>
            <p:nvPr/>
          </p:nvCxnSpPr>
          <p:spPr>
            <a:xfrm>
              <a:off x="629728" y="145664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线连接符 36">
              <a:extLst>
                <a:ext uri="{FF2B5EF4-FFF2-40B4-BE49-F238E27FC236}">
                  <a16:creationId xmlns:a16="http://schemas.microsoft.com/office/drawing/2014/main" id="{A859BF11-12C0-3E4D-B7C1-F2E831D7A95E}"/>
                </a:ext>
              </a:extLst>
            </p:cNvPr>
            <p:cNvCxnSpPr/>
            <p:nvPr/>
          </p:nvCxnSpPr>
          <p:spPr>
            <a:xfrm>
              <a:off x="629728" y="157062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TextBox 7">
              <a:extLst>
                <a:ext uri="{FF2B5EF4-FFF2-40B4-BE49-F238E27FC236}">
                  <a16:creationId xmlns:a16="http://schemas.microsoft.com/office/drawing/2014/main" id="{9264145D-242B-FF41-B5D3-469A0695C6EA}"/>
                </a:ext>
              </a:extLst>
            </p:cNvPr>
            <p:cNvSpPr txBox="1"/>
            <p:nvPr/>
          </p:nvSpPr>
          <p:spPr>
            <a:xfrm>
              <a:off x="122904" y="1443620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0" name="组合 33">
            <a:extLst>
              <a:ext uri="{FF2B5EF4-FFF2-40B4-BE49-F238E27FC236}">
                <a16:creationId xmlns:a16="http://schemas.microsoft.com/office/drawing/2014/main" id="{E056716E-CBB2-4A4F-AC26-4819CA76A017}"/>
              </a:ext>
            </a:extLst>
          </p:cNvPr>
          <p:cNvGrpSpPr/>
          <p:nvPr/>
        </p:nvGrpSpPr>
        <p:grpSpPr>
          <a:xfrm>
            <a:off x="2044460" y="5007172"/>
            <a:ext cx="752136" cy="356312"/>
            <a:chOff x="57592" y="1333529"/>
            <a:chExt cx="752136" cy="356312"/>
          </a:xfrm>
        </p:grpSpPr>
        <p:sp>
          <p:nvSpPr>
            <p:cNvPr id="240" name="TextBox 7">
              <a:extLst>
                <a:ext uri="{FF2B5EF4-FFF2-40B4-BE49-F238E27FC236}">
                  <a16:creationId xmlns:a16="http://schemas.microsoft.com/office/drawing/2014/main" id="{4E394D0A-3C99-6045-811A-864EDE0206F3}"/>
                </a:ext>
              </a:extLst>
            </p:cNvPr>
            <p:cNvSpPr txBox="1"/>
            <p:nvPr/>
          </p:nvSpPr>
          <p:spPr>
            <a:xfrm>
              <a:off x="57592" y="1333529"/>
              <a:ext cx="65915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1" name="直线连接符 35">
              <a:extLst>
                <a:ext uri="{FF2B5EF4-FFF2-40B4-BE49-F238E27FC236}">
                  <a16:creationId xmlns:a16="http://schemas.microsoft.com/office/drawing/2014/main" id="{324EBDE2-C6D3-6742-BA9F-762EF506A48D}"/>
                </a:ext>
              </a:extLst>
            </p:cNvPr>
            <p:cNvCxnSpPr/>
            <p:nvPr/>
          </p:nvCxnSpPr>
          <p:spPr>
            <a:xfrm>
              <a:off x="629728" y="145664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线连接符 36">
              <a:extLst>
                <a:ext uri="{FF2B5EF4-FFF2-40B4-BE49-F238E27FC236}">
                  <a16:creationId xmlns:a16="http://schemas.microsoft.com/office/drawing/2014/main" id="{A859BF11-12C0-3E4D-B7C1-F2E831D7A95E}"/>
                </a:ext>
              </a:extLst>
            </p:cNvPr>
            <p:cNvCxnSpPr/>
            <p:nvPr/>
          </p:nvCxnSpPr>
          <p:spPr>
            <a:xfrm>
              <a:off x="629728" y="157062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3" name="TextBox 7">
              <a:extLst>
                <a:ext uri="{FF2B5EF4-FFF2-40B4-BE49-F238E27FC236}">
                  <a16:creationId xmlns:a16="http://schemas.microsoft.com/office/drawing/2014/main" id="{9264145D-242B-FF41-B5D3-469A0695C6EA}"/>
                </a:ext>
              </a:extLst>
            </p:cNvPr>
            <p:cNvSpPr txBox="1"/>
            <p:nvPr/>
          </p:nvSpPr>
          <p:spPr>
            <a:xfrm>
              <a:off x="122904" y="1443620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70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1" name="TextBox 5">
            <a:extLst>
              <a:ext uri="{FF2B5EF4-FFF2-40B4-BE49-F238E27FC236}">
                <a16:creationId xmlns:a16="http://schemas.microsoft.com/office/drawing/2014/main" id="{78959397-3255-6F43-A7B9-6E19A887D968}"/>
              </a:ext>
            </a:extLst>
          </p:cNvPr>
          <p:cNvSpPr txBox="1"/>
          <p:nvPr/>
        </p:nvSpPr>
        <p:spPr>
          <a:xfrm>
            <a:off x="628770" y="3251303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p-ERK</a:t>
            </a: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2" name="TextBox 5">
            <a:extLst>
              <a:ext uri="{FF2B5EF4-FFF2-40B4-BE49-F238E27FC236}">
                <a16:creationId xmlns:a16="http://schemas.microsoft.com/office/drawing/2014/main" id="{78959397-3255-6F43-A7B9-6E19A887D968}"/>
              </a:ext>
            </a:extLst>
          </p:cNvPr>
          <p:cNvSpPr txBox="1"/>
          <p:nvPr/>
        </p:nvSpPr>
        <p:spPr>
          <a:xfrm>
            <a:off x="627490" y="4571671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ERK</a:t>
            </a: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TextBox 5">
            <a:extLst>
              <a:ext uri="{FF2B5EF4-FFF2-40B4-BE49-F238E27FC236}">
                <a16:creationId xmlns:a16="http://schemas.microsoft.com/office/drawing/2014/main" id="{B3604CC4-B040-B741-9919-14331CCE7B0D}"/>
              </a:ext>
            </a:extLst>
          </p:cNvPr>
          <p:cNvSpPr txBox="1"/>
          <p:nvPr/>
        </p:nvSpPr>
        <p:spPr>
          <a:xfrm>
            <a:off x="2714674" y="3251303"/>
            <a:ext cx="6960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p-STAT3</a:t>
            </a: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" name="TextBox 5">
            <a:extLst>
              <a:ext uri="{FF2B5EF4-FFF2-40B4-BE49-F238E27FC236}">
                <a16:creationId xmlns:a16="http://schemas.microsoft.com/office/drawing/2014/main" id="{B3604CC4-B040-B741-9919-14331CCE7B0D}"/>
              </a:ext>
            </a:extLst>
          </p:cNvPr>
          <p:cNvSpPr txBox="1"/>
          <p:nvPr/>
        </p:nvSpPr>
        <p:spPr>
          <a:xfrm>
            <a:off x="2713394" y="4571671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STAT3</a:t>
            </a: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TextBox 5">
            <a:extLst>
              <a:ext uri="{FF2B5EF4-FFF2-40B4-BE49-F238E27FC236}">
                <a16:creationId xmlns:a16="http://schemas.microsoft.com/office/drawing/2014/main" id="{B3604CC4-B040-B741-9919-14331CCE7B0D}"/>
              </a:ext>
            </a:extLst>
          </p:cNvPr>
          <p:cNvSpPr txBox="1"/>
          <p:nvPr/>
        </p:nvSpPr>
        <p:spPr>
          <a:xfrm>
            <a:off x="4795758" y="3250023"/>
            <a:ext cx="5405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-JNK</a:t>
            </a: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TextBox 5">
            <a:extLst>
              <a:ext uri="{FF2B5EF4-FFF2-40B4-BE49-F238E27FC236}">
                <a16:creationId xmlns:a16="http://schemas.microsoft.com/office/drawing/2014/main" id="{B3604CC4-B040-B741-9919-14331CCE7B0D}"/>
              </a:ext>
            </a:extLst>
          </p:cNvPr>
          <p:cNvSpPr txBox="1"/>
          <p:nvPr/>
        </p:nvSpPr>
        <p:spPr>
          <a:xfrm>
            <a:off x="4794478" y="4570391"/>
            <a:ext cx="4267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JNK</a:t>
            </a: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7" name="组合 33">
            <a:extLst>
              <a:ext uri="{FF2B5EF4-FFF2-40B4-BE49-F238E27FC236}">
                <a16:creationId xmlns:a16="http://schemas.microsoft.com/office/drawing/2014/main" id="{E056716E-CBB2-4A4F-AC26-4819CA76A017}"/>
              </a:ext>
            </a:extLst>
          </p:cNvPr>
          <p:cNvGrpSpPr/>
          <p:nvPr/>
        </p:nvGrpSpPr>
        <p:grpSpPr>
          <a:xfrm>
            <a:off x="4190856" y="5058157"/>
            <a:ext cx="686824" cy="356312"/>
            <a:chOff x="122904" y="1333529"/>
            <a:chExt cx="686824" cy="356312"/>
          </a:xfrm>
        </p:grpSpPr>
        <p:sp>
          <p:nvSpPr>
            <p:cNvPr id="236" name="TextBox 7">
              <a:extLst>
                <a:ext uri="{FF2B5EF4-FFF2-40B4-BE49-F238E27FC236}">
                  <a16:creationId xmlns:a16="http://schemas.microsoft.com/office/drawing/2014/main" id="{4E394D0A-3C99-6045-811A-864EDE0206F3}"/>
                </a:ext>
              </a:extLst>
            </p:cNvPr>
            <p:cNvSpPr txBox="1"/>
            <p:nvPr/>
          </p:nvSpPr>
          <p:spPr>
            <a:xfrm>
              <a:off x="122904" y="1333529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7" name="直线连接符 35">
              <a:extLst>
                <a:ext uri="{FF2B5EF4-FFF2-40B4-BE49-F238E27FC236}">
                  <a16:creationId xmlns:a16="http://schemas.microsoft.com/office/drawing/2014/main" id="{324EBDE2-C6D3-6742-BA9F-762EF506A48D}"/>
                </a:ext>
              </a:extLst>
            </p:cNvPr>
            <p:cNvCxnSpPr/>
            <p:nvPr/>
          </p:nvCxnSpPr>
          <p:spPr>
            <a:xfrm>
              <a:off x="629728" y="145664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线连接符 36">
              <a:extLst>
                <a:ext uri="{FF2B5EF4-FFF2-40B4-BE49-F238E27FC236}">
                  <a16:creationId xmlns:a16="http://schemas.microsoft.com/office/drawing/2014/main" id="{A859BF11-12C0-3E4D-B7C1-F2E831D7A95E}"/>
                </a:ext>
              </a:extLst>
            </p:cNvPr>
            <p:cNvCxnSpPr/>
            <p:nvPr/>
          </p:nvCxnSpPr>
          <p:spPr>
            <a:xfrm>
              <a:off x="629728" y="157062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9" name="TextBox 7">
              <a:extLst>
                <a:ext uri="{FF2B5EF4-FFF2-40B4-BE49-F238E27FC236}">
                  <a16:creationId xmlns:a16="http://schemas.microsoft.com/office/drawing/2014/main" id="{9264145D-242B-FF41-B5D3-469A0695C6EA}"/>
                </a:ext>
              </a:extLst>
            </p:cNvPr>
            <p:cNvSpPr txBox="1"/>
            <p:nvPr/>
          </p:nvSpPr>
          <p:spPr>
            <a:xfrm>
              <a:off x="122904" y="1443620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9" name="组合 33">
            <a:extLst>
              <a:ext uri="{FF2B5EF4-FFF2-40B4-BE49-F238E27FC236}">
                <a16:creationId xmlns:a16="http://schemas.microsoft.com/office/drawing/2014/main" id="{E056716E-CBB2-4A4F-AC26-4819CA76A017}"/>
              </a:ext>
            </a:extLst>
          </p:cNvPr>
          <p:cNvGrpSpPr/>
          <p:nvPr/>
        </p:nvGrpSpPr>
        <p:grpSpPr>
          <a:xfrm>
            <a:off x="4189576" y="3644354"/>
            <a:ext cx="686824" cy="348628"/>
            <a:chOff x="122904" y="1333529"/>
            <a:chExt cx="686824" cy="348628"/>
          </a:xfrm>
        </p:grpSpPr>
        <p:sp>
          <p:nvSpPr>
            <p:cNvPr id="232" name="TextBox 7">
              <a:extLst>
                <a:ext uri="{FF2B5EF4-FFF2-40B4-BE49-F238E27FC236}">
                  <a16:creationId xmlns:a16="http://schemas.microsoft.com/office/drawing/2014/main" id="{4E394D0A-3C99-6045-811A-864EDE0206F3}"/>
                </a:ext>
              </a:extLst>
            </p:cNvPr>
            <p:cNvSpPr txBox="1"/>
            <p:nvPr/>
          </p:nvSpPr>
          <p:spPr>
            <a:xfrm>
              <a:off x="122904" y="1333529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3" name="直线连接符 35">
              <a:extLst>
                <a:ext uri="{FF2B5EF4-FFF2-40B4-BE49-F238E27FC236}">
                  <a16:creationId xmlns:a16="http://schemas.microsoft.com/office/drawing/2014/main" id="{324EBDE2-C6D3-6742-BA9F-762EF506A48D}"/>
                </a:ext>
              </a:extLst>
            </p:cNvPr>
            <p:cNvCxnSpPr/>
            <p:nvPr/>
          </p:nvCxnSpPr>
          <p:spPr>
            <a:xfrm>
              <a:off x="629728" y="145664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线连接符 36">
              <a:extLst>
                <a:ext uri="{FF2B5EF4-FFF2-40B4-BE49-F238E27FC236}">
                  <a16:creationId xmlns:a16="http://schemas.microsoft.com/office/drawing/2014/main" id="{A859BF11-12C0-3E4D-B7C1-F2E831D7A95E}"/>
                </a:ext>
              </a:extLst>
            </p:cNvPr>
            <p:cNvCxnSpPr/>
            <p:nvPr/>
          </p:nvCxnSpPr>
          <p:spPr>
            <a:xfrm>
              <a:off x="629728" y="1562936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TextBox 7">
              <a:extLst>
                <a:ext uri="{FF2B5EF4-FFF2-40B4-BE49-F238E27FC236}">
                  <a16:creationId xmlns:a16="http://schemas.microsoft.com/office/drawing/2014/main" id="{9264145D-242B-FF41-B5D3-469A0695C6EA}"/>
                </a:ext>
              </a:extLst>
            </p:cNvPr>
            <p:cNvSpPr txBox="1"/>
            <p:nvPr/>
          </p:nvSpPr>
          <p:spPr>
            <a:xfrm>
              <a:off x="122904" y="1435936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0" name="组合 18">
            <a:extLst>
              <a:ext uri="{FF2B5EF4-FFF2-40B4-BE49-F238E27FC236}">
                <a16:creationId xmlns:a16="http://schemas.microsoft.com/office/drawing/2014/main" id="{BD8A31AC-AF8E-D140-8928-915C5C70F008}"/>
              </a:ext>
            </a:extLst>
          </p:cNvPr>
          <p:cNvGrpSpPr/>
          <p:nvPr/>
        </p:nvGrpSpPr>
        <p:grpSpPr>
          <a:xfrm>
            <a:off x="17572" y="6225747"/>
            <a:ext cx="686824" cy="356312"/>
            <a:chOff x="122904" y="1333529"/>
            <a:chExt cx="686824" cy="356312"/>
          </a:xfrm>
        </p:grpSpPr>
        <p:sp>
          <p:nvSpPr>
            <p:cNvPr id="228" name="TextBox 7">
              <a:extLst>
                <a:ext uri="{FF2B5EF4-FFF2-40B4-BE49-F238E27FC236}">
                  <a16:creationId xmlns:a16="http://schemas.microsoft.com/office/drawing/2014/main" id="{1A596930-717B-4C42-AD6E-5F38C95CF42C}"/>
                </a:ext>
              </a:extLst>
            </p:cNvPr>
            <p:cNvSpPr txBox="1"/>
            <p:nvPr/>
          </p:nvSpPr>
          <p:spPr>
            <a:xfrm>
              <a:off x="122904" y="1333529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9" name="直线连接符 11">
              <a:extLst>
                <a:ext uri="{FF2B5EF4-FFF2-40B4-BE49-F238E27FC236}">
                  <a16:creationId xmlns:a16="http://schemas.microsoft.com/office/drawing/2014/main" id="{E4C27488-6369-734F-AB84-9AA9DF8FFABA}"/>
                </a:ext>
              </a:extLst>
            </p:cNvPr>
            <p:cNvCxnSpPr/>
            <p:nvPr/>
          </p:nvCxnSpPr>
          <p:spPr>
            <a:xfrm>
              <a:off x="629728" y="145664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线连接符 16">
              <a:extLst>
                <a:ext uri="{FF2B5EF4-FFF2-40B4-BE49-F238E27FC236}">
                  <a16:creationId xmlns:a16="http://schemas.microsoft.com/office/drawing/2014/main" id="{2E9AFD0D-C322-7E4C-8BB5-E761413C23A1}"/>
                </a:ext>
              </a:extLst>
            </p:cNvPr>
            <p:cNvCxnSpPr/>
            <p:nvPr/>
          </p:nvCxnSpPr>
          <p:spPr>
            <a:xfrm>
              <a:off x="629728" y="157062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TextBox 7">
              <a:extLst>
                <a:ext uri="{FF2B5EF4-FFF2-40B4-BE49-F238E27FC236}">
                  <a16:creationId xmlns:a16="http://schemas.microsoft.com/office/drawing/2014/main" id="{FB52B1B4-8640-2443-A890-9A2590C1952E}"/>
                </a:ext>
              </a:extLst>
            </p:cNvPr>
            <p:cNvSpPr txBox="1"/>
            <p:nvPr/>
          </p:nvSpPr>
          <p:spPr>
            <a:xfrm>
              <a:off x="122904" y="1443620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1" name="TextBox 5">
            <a:extLst>
              <a:ext uri="{FF2B5EF4-FFF2-40B4-BE49-F238E27FC236}">
                <a16:creationId xmlns:a16="http://schemas.microsoft.com/office/drawing/2014/main" id="{78959397-3255-6F43-A7B9-6E19A887D968}"/>
              </a:ext>
            </a:extLst>
          </p:cNvPr>
          <p:cNvSpPr txBox="1"/>
          <p:nvPr/>
        </p:nvSpPr>
        <p:spPr>
          <a:xfrm>
            <a:off x="633894" y="5884355"/>
            <a:ext cx="5405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PCNA</a:t>
            </a: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2" name="TextBox 5">
            <a:extLst>
              <a:ext uri="{FF2B5EF4-FFF2-40B4-BE49-F238E27FC236}">
                <a16:creationId xmlns:a16="http://schemas.microsoft.com/office/drawing/2014/main" id="{78959397-3255-6F43-A7B9-6E19A887D968}"/>
              </a:ext>
            </a:extLst>
          </p:cNvPr>
          <p:cNvSpPr txBox="1"/>
          <p:nvPr/>
        </p:nvSpPr>
        <p:spPr>
          <a:xfrm>
            <a:off x="2714978" y="5883075"/>
            <a:ext cx="7328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Cyclin D1</a:t>
            </a: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3" name="组合 33">
            <a:extLst>
              <a:ext uri="{FF2B5EF4-FFF2-40B4-BE49-F238E27FC236}">
                <a16:creationId xmlns:a16="http://schemas.microsoft.com/office/drawing/2014/main" id="{E056716E-CBB2-4A4F-AC26-4819CA76A017}"/>
              </a:ext>
            </a:extLst>
          </p:cNvPr>
          <p:cNvGrpSpPr/>
          <p:nvPr/>
        </p:nvGrpSpPr>
        <p:grpSpPr>
          <a:xfrm>
            <a:off x="2108492" y="6401324"/>
            <a:ext cx="686824" cy="356312"/>
            <a:chOff x="122904" y="1333529"/>
            <a:chExt cx="686824" cy="356312"/>
          </a:xfrm>
        </p:grpSpPr>
        <p:sp>
          <p:nvSpPr>
            <p:cNvPr id="224" name="TextBox 7">
              <a:extLst>
                <a:ext uri="{FF2B5EF4-FFF2-40B4-BE49-F238E27FC236}">
                  <a16:creationId xmlns:a16="http://schemas.microsoft.com/office/drawing/2014/main" id="{4E394D0A-3C99-6045-811A-864EDE0206F3}"/>
                </a:ext>
              </a:extLst>
            </p:cNvPr>
            <p:cNvSpPr txBox="1"/>
            <p:nvPr/>
          </p:nvSpPr>
          <p:spPr>
            <a:xfrm>
              <a:off x="122904" y="1333529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5" name="直线连接符 35">
              <a:extLst>
                <a:ext uri="{FF2B5EF4-FFF2-40B4-BE49-F238E27FC236}">
                  <a16:creationId xmlns:a16="http://schemas.microsoft.com/office/drawing/2014/main" id="{324EBDE2-C6D3-6742-BA9F-762EF506A48D}"/>
                </a:ext>
              </a:extLst>
            </p:cNvPr>
            <p:cNvCxnSpPr/>
            <p:nvPr/>
          </p:nvCxnSpPr>
          <p:spPr>
            <a:xfrm>
              <a:off x="629728" y="145664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线连接符 36">
              <a:extLst>
                <a:ext uri="{FF2B5EF4-FFF2-40B4-BE49-F238E27FC236}">
                  <a16:creationId xmlns:a16="http://schemas.microsoft.com/office/drawing/2014/main" id="{A859BF11-12C0-3E4D-B7C1-F2E831D7A95E}"/>
                </a:ext>
              </a:extLst>
            </p:cNvPr>
            <p:cNvCxnSpPr/>
            <p:nvPr/>
          </p:nvCxnSpPr>
          <p:spPr>
            <a:xfrm>
              <a:off x="629728" y="157062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7" name="TextBox 7">
              <a:extLst>
                <a:ext uri="{FF2B5EF4-FFF2-40B4-BE49-F238E27FC236}">
                  <a16:creationId xmlns:a16="http://schemas.microsoft.com/office/drawing/2014/main" id="{9264145D-242B-FF41-B5D3-469A0695C6EA}"/>
                </a:ext>
              </a:extLst>
            </p:cNvPr>
            <p:cNvSpPr txBox="1"/>
            <p:nvPr/>
          </p:nvSpPr>
          <p:spPr>
            <a:xfrm>
              <a:off x="122904" y="1443620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25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4" name="Rectangle 285">
            <a:extLst>
              <a:ext uri="{FF2B5EF4-FFF2-40B4-BE49-F238E27FC236}">
                <a16:creationId xmlns:a16="http://schemas.microsoft.com/office/drawing/2014/main" id="{80DA2E64-8321-964C-85ED-B7F37CED0EFD}"/>
              </a:ext>
            </a:extLst>
          </p:cNvPr>
          <p:cNvSpPr/>
          <p:nvPr/>
        </p:nvSpPr>
        <p:spPr>
          <a:xfrm>
            <a:off x="3042303" y="3666726"/>
            <a:ext cx="886598" cy="9500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5" name="TextBox 5">
            <a:extLst>
              <a:ext uri="{FF2B5EF4-FFF2-40B4-BE49-F238E27FC236}">
                <a16:creationId xmlns:a16="http://schemas.microsoft.com/office/drawing/2014/main" id="{B3604CC4-B040-B741-9919-14331CCE7B0D}"/>
              </a:ext>
            </a:extLst>
          </p:cNvPr>
          <p:cNvSpPr txBox="1"/>
          <p:nvPr/>
        </p:nvSpPr>
        <p:spPr>
          <a:xfrm>
            <a:off x="4794478" y="5880965"/>
            <a:ext cx="6399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  <a:endParaRPr lang="en-SG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6" name="组合 33">
            <a:extLst>
              <a:ext uri="{FF2B5EF4-FFF2-40B4-BE49-F238E27FC236}">
                <a16:creationId xmlns:a16="http://schemas.microsoft.com/office/drawing/2014/main" id="{E056716E-CBB2-4A4F-AC26-4819CA76A017}"/>
              </a:ext>
            </a:extLst>
          </p:cNvPr>
          <p:cNvGrpSpPr/>
          <p:nvPr/>
        </p:nvGrpSpPr>
        <p:grpSpPr>
          <a:xfrm>
            <a:off x="4190856" y="6163632"/>
            <a:ext cx="686824" cy="356312"/>
            <a:chOff x="122904" y="1333529"/>
            <a:chExt cx="686824" cy="356312"/>
          </a:xfrm>
        </p:grpSpPr>
        <p:sp>
          <p:nvSpPr>
            <p:cNvPr id="220" name="TextBox 7">
              <a:extLst>
                <a:ext uri="{FF2B5EF4-FFF2-40B4-BE49-F238E27FC236}">
                  <a16:creationId xmlns:a16="http://schemas.microsoft.com/office/drawing/2014/main" id="{4E394D0A-3C99-6045-811A-864EDE0206F3}"/>
                </a:ext>
              </a:extLst>
            </p:cNvPr>
            <p:cNvSpPr txBox="1"/>
            <p:nvPr/>
          </p:nvSpPr>
          <p:spPr>
            <a:xfrm>
              <a:off x="122904" y="1333529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1" name="直线连接符 35">
              <a:extLst>
                <a:ext uri="{FF2B5EF4-FFF2-40B4-BE49-F238E27FC236}">
                  <a16:creationId xmlns:a16="http://schemas.microsoft.com/office/drawing/2014/main" id="{324EBDE2-C6D3-6742-BA9F-762EF506A48D}"/>
                </a:ext>
              </a:extLst>
            </p:cNvPr>
            <p:cNvCxnSpPr/>
            <p:nvPr/>
          </p:nvCxnSpPr>
          <p:spPr>
            <a:xfrm>
              <a:off x="629728" y="145664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线连接符 36">
              <a:extLst>
                <a:ext uri="{FF2B5EF4-FFF2-40B4-BE49-F238E27FC236}">
                  <a16:creationId xmlns:a16="http://schemas.microsoft.com/office/drawing/2014/main" id="{A859BF11-12C0-3E4D-B7C1-F2E831D7A95E}"/>
                </a:ext>
              </a:extLst>
            </p:cNvPr>
            <p:cNvCxnSpPr/>
            <p:nvPr/>
          </p:nvCxnSpPr>
          <p:spPr>
            <a:xfrm>
              <a:off x="629728" y="1570620"/>
              <a:ext cx="18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TextBox 7">
              <a:extLst>
                <a:ext uri="{FF2B5EF4-FFF2-40B4-BE49-F238E27FC236}">
                  <a16:creationId xmlns:a16="http://schemas.microsoft.com/office/drawing/2014/main" id="{9264145D-242B-FF41-B5D3-469A0695C6EA}"/>
                </a:ext>
              </a:extLst>
            </p:cNvPr>
            <p:cNvSpPr txBox="1"/>
            <p:nvPr/>
          </p:nvSpPr>
          <p:spPr>
            <a:xfrm>
              <a:off x="122904" y="1443620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35 </a:t>
              </a:r>
              <a:r>
                <a:rPr lang="en-US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7" name="Rectangle 285">
            <a:extLst>
              <a:ext uri="{FF2B5EF4-FFF2-40B4-BE49-F238E27FC236}">
                <a16:creationId xmlns:a16="http://schemas.microsoft.com/office/drawing/2014/main" id="{80DA2E64-8321-964C-85ED-B7F37CED0EFD}"/>
              </a:ext>
            </a:extLst>
          </p:cNvPr>
          <p:cNvSpPr/>
          <p:nvPr/>
        </p:nvSpPr>
        <p:spPr>
          <a:xfrm>
            <a:off x="3042303" y="5142610"/>
            <a:ext cx="886598" cy="9500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8" name="Rectangle 285">
            <a:extLst>
              <a:ext uri="{FF2B5EF4-FFF2-40B4-BE49-F238E27FC236}">
                <a16:creationId xmlns:a16="http://schemas.microsoft.com/office/drawing/2014/main" id="{80DA2E64-8321-964C-85ED-B7F37CED0EFD}"/>
              </a:ext>
            </a:extLst>
          </p:cNvPr>
          <p:cNvSpPr/>
          <p:nvPr/>
        </p:nvSpPr>
        <p:spPr>
          <a:xfrm>
            <a:off x="5139263" y="3730881"/>
            <a:ext cx="886598" cy="108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9" name="Rectangle 285">
            <a:extLst>
              <a:ext uri="{FF2B5EF4-FFF2-40B4-BE49-F238E27FC236}">
                <a16:creationId xmlns:a16="http://schemas.microsoft.com/office/drawing/2014/main" id="{80DA2E64-8321-964C-85ED-B7F37CED0EFD}"/>
              </a:ext>
            </a:extLst>
          </p:cNvPr>
          <p:cNvSpPr/>
          <p:nvPr/>
        </p:nvSpPr>
        <p:spPr>
          <a:xfrm>
            <a:off x="3059395" y="6542992"/>
            <a:ext cx="886598" cy="9500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116" name="Group 115"/>
          <p:cNvGrpSpPr/>
          <p:nvPr/>
        </p:nvGrpSpPr>
        <p:grpSpPr>
          <a:xfrm>
            <a:off x="-2560" y="7177134"/>
            <a:ext cx="6239054" cy="2666947"/>
            <a:chOff x="-2560" y="3059304"/>
            <a:chExt cx="6239054" cy="2666947"/>
          </a:xfrm>
        </p:grpSpPr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964" y="4652625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964" y="3325342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4130" y="3325342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4130" y="4652625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6494" y="4652625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6494" y="3325342"/>
              <a:ext cx="1440000" cy="107362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23" name="Title 1">
              <a:extLst>
                <a:ext uri="{FF2B5EF4-FFF2-40B4-BE49-F238E27FC236}">
                  <a16:creationId xmlns:a16="http://schemas.microsoft.com/office/drawing/2014/main" id="{89CFC252-D8A1-A742-B22D-A123BF199D89}"/>
                </a:ext>
              </a:extLst>
            </p:cNvPr>
            <p:cNvSpPr txBox="1">
              <a:spLocks/>
            </p:cNvSpPr>
            <p:nvPr/>
          </p:nvSpPr>
          <p:spPr>
            <a:xfrm>
              <a:off x="-2560" y="3059304"/>
              <a:ext cx="1800000" cy="2520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SG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Figure </a:t>
              </a:r>
              <a:r>
                <a:rPr lang="en-SG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3N</a:t>
              </a:r>
              <a:endParaRPr lang="en-SG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24" name="组合 18">
              <a:extLst>
                <a:ext uri="{FF2B5EF4-FFF2-40B4-BE49-F238E27FC236}">
                  <a16:creationId xmlns:a16="http://schemas.microsoft.com/office/drawing/2014/main" id="{BD8A31AC-AF8E-D140-8928-915C5C70F008}"/>
                </a:ext>
              </a:extLst>
            </p:cNvPr>
            <p:cNvGrpSpPr/>
            <p:nvPr/>
          </p:nvGrpSpPr>
          <p:grpSpPr>
            <a:xfrm>
              <a:off x="20132" y="3885941"/>
              <a:ext cx="686824" cy="356312"/>
              <a:chOff x="122904" y="1333529"/>
              <a:chExt cx="686824" cy="356312"/>
            </a:xfrm>
          </p:grpSpPr>
          <p:sp>
            <p:nvSpPr>
              <p:cNvPr id="166" name="TextBox 7">
                <a:extLst>
                  <a:ext uri="{FF2B5EF4-FFF2-40B4-BE49-F238E27FC236}">
                    <a16:creationId xmlns:a16="http://schemas.microsoft.com/office/drawing/2014/main" id="{1A596930-717B-4C42-AD6E-5F38C95CF42C}"/>
                  </a:ext>
                </a:extLst>
              </p:cNvPr>
              <p:cNvSpPr txBox="1"/>
              <p:nvPr/>
            </p:nvSpPr>
            <p:spPr>
              <a:xfrm>
                <a:off x="122904" y="1333529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50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7" name="直线连接符 11">
                <a:extLst>
                  <a:ext uri="{FF2B5EF4-FFF2-40B4-BE49-F238E27FC236}">
                    <a16:creationId xmlns:a16="http://schemas.microsoft.com/office/drawing/2014/main" id="{E4C27488-6369-734F-AB84-9AA9DF8FFABA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线连接符 16">
                <a:extLst>
                  <a:ext uri="{FF2B5EF4-FFF2-40B4-BE49-F238E27FC236}">
                    <a16:creationId xmlns:a16="http://schemas.microsoft.com/office/drawing/2014/main" id="{2E9AFD0D-C322-7E4C-8BB5-E761413C23A1}"/>
                  </a:ext>
                </a:extLst>
              </p:cNvPr>
              <p:cNvCxnSpPr/>
              <p:nvPr/>
            </p:nvCxnSpPr>
            <p:spPr>
              <a:xfrm>
                <a:off x="629728" y="157062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TextBox 7">
                <a:extLst>
                  <a:ext uri="{FF2B5EF4-FFF2-40B4-BE49-F238E27FC236}">
                    <a16:creationId xmlns:a16="http://schemas.microsoft.com/office/drawing/2014/main" id="{FB52B1B4-8640-2443-A890-9A2590C1952E}"/>
                  </a:ext>
                </a:extLst>
              </p:cNvPr>
              <p:cNvSpPr txBox="1"/>
              <p:nvPr/>
            </p:nvSpPr>
            <p:spPr>
              <a:xfrm>
                <a:off x="122904" y="144362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40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5" name="组合 18">
              <a:extLst>
                <a:ext uri="{FF2B5EF4-FFF2-40B4-BE49-F238E27FC236}">
                  <a16:creationId xmlns:a16="http://schemas.microsoft.com/office/drawing/2014/main" id="{BD8A31AC-AF8E-D140-8928-915C5C70F008}"/>
                </a:ext>
              </a:extLst>
            </p:cNvPr>
            <p:cNvGrpSpPr/>
            <p:nvPr/>
          </p:nvGrpSpPr>
          <p:grpSpPr>
            <a:xfrm>
              <a:off x="18852" y="4961385"/>
              <a:ext cx="686824" cy="356312"/>
              <a:chOff x="122904" y="1333529"/>
              <a:chExt cx="686824" cy="356312"/>
            </a:xfrm>
          </p:grpSpPr>
          <p:sp>
            <p:nvSpPr>
              <p:cNvPr id="155" name="TextBox 7">
                <a:extLst>
                  <a:ext uri="{FF2B5EF4-FFF2-40B4-BE49-F238E27FC236}">
                    <a16:creationId xmlns:a16="http://schemas.microsoft.com/office/drawing/2014/main" id="{1A596930-717B-4C42-AD6E-5F38C95CF42C}"/>
                  </a:ext>
                </a:extLst>
              </p:cNvPr>
              <p:cNvSpPr txBox="1"/>
              <p:nvPr/>
            </p:nvSpPr>
            <p:spPr>
              <a:xfrm>
                <a:off x="122904" y="1333529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50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56" name="直线连接符 11">
                <a:extLst>
                  <a:ext uri="{FF2B5EF4-FFF2-40B4-BE49-F238E27FC236}">
                    <a16:creationId xmlns:a16="http://schemas.microsoft.com/office/drawing/2014/main" id="{E4C27488-6369-734F-AB84-9AA9DF8FFABA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线连接符 16">
                <a:extLst>
                  <a:ext uri="{FF2B5EF4-FFF2-40B4-BE49-F238E27FC236}">
                    <a16:creationId xmlns:a16="http://schemas.microsoft.com/office/drawing/2014/main" id="{2E9AFD0D-C322-7E4C-8BB5-E761413C23A1}"/>
                  </a:ext>
                </a:extLst>
              </p:cNvPr>
              <p:cNvCxnSpPr/>
              <p:nvPr/>
            </p:nvCxnSpPr>
            <p:spPr>
              <a:xfrm>
                <a:off x="629728" y="157062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5" name="TextBox 7">
                <a:extLst>
                  <a:ext uri="{FF2B5EF4-FFF2-40B4-BE49-F238E27FC236}">
                    <a16:creationId xmlns:a16="http://schemas.microsoft.com/office/drawing/2014/main" id="{FB52B1B4-8640-2443-A890-9A2590C1952E}"/>
                  </a:ext>
                </a:extLst>
              </p:cNvPr>
              <p:cNvSpPr txBox="1"/>
              <p:nvPr/>
            </p:nvSpPr>
            <p:spPr>
              <a:xfrm>
                <a:off x="122904" y="144362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40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6" name="组合 33">
              <a:extLst>
                <a:ext uri="{FF2B5EF4-FFF2-40B4-BE49-F238E27FC236}">
                  <a16:creationId xmlns:a16="http://schemas.microsoft.com/office/drawing/2014/main" id="{E056716E-CBB2-4A4F-AC26-4819CA76A017}"/>
                </a:ext>
              </a:extLst>
            </p:cNvPr>
            <p:cNvGrpSpPr/>
            <p:nvPr/>
          </p:nvGrpSpPr>
          <p:grpSpPr>
            <a:xfrm>
              <a:off x="2045740" y="3775421"/>
              <a:ext cx="752136" cy="356312"/>
              <a:chOff x="57592" y="1333529"/>
              <a:chExt cx="752136" cy="356312"/>
            </a:xfrm>
          </p:grpSpPr>
          <p:sp>
            <p:nvSpPr>
              <p:cNvPr id="151" name="TextBox 7">
                <a:extLst>
                  <a:ext uri="{FF2B5EF4-FFF2-40B4-BE49-F238E27FC236}">
                    <a16:creationId xmlns:a16="http://schemas.microsoft.com/office/drawing/2014/main" id="{4E394D0A-3C99-6045-811A-864EDE0206F3}"/>
                  </a:ext>
                </a:extLst>
              </p:cNvPr>
              <p:cNvSpPr txBox="1"/>
              <p:nvPr/>
            </p:nvSpPr>
            <p:spPr>
              <a:xfrm>
                <a:off x="57592" y="1333529"/>
                <a:ext cx="659155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100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52" name="直线连接符 35">
                <a:extLst>
                  <a:ext uri="{FF2B5EF4-FFF2-40B4-BE49-F238E27FC236}">
                    <a16:creationId xmlns:a16="http://schemas.microsoft.com/office/drawing/2014/main" id="{324EBDE2-C6D3-6742-BA9F-762EF506A48D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线连接符 36">
                <a:extLst>
                  <a:ext uri="{FF2B5EF4-FFF2-40B4-BE49-F238E27FC236}">
                    <a16:creationId xmlns:a16="http://schemas.microsoft.com/office/drawing/2014/main" id="{A859BF11-12C0-3E4D-B7C1-F2E831D7A95E}"/>
                  </a:ext>
                </a:extLst>
              </p:cNvPr>
              <p:cNvCxnSpPr/>
              <p:nvPr/>
            </p:nvCxnSpPr>
            <p:spPr>
              <a:xfrm>
                <a:off x="629728" y="157062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TextBox 7">
                <a:extLst>
                  <a:ext uri="{FF2B5EF4-FFF2-40B4-BE49-F238E27FC236}">
                    <a16:creationId xmlns:a16="http://schemas.microsoft.com/office/drawing/2014/main" id="{9264145D-242B-FF41-B5D3-469A0695C6EA}"/>
                  </a:ext>
                </a:extLst>
              </p:cNvPr>
              <p:cNvSpPr txBox="1"/>
              <p:nvPr/>
            </p:nvSpPr>
            <p:spPr>
              <a:xfrm>
                <a:off x="122904" y="144362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7" name="组合 33">
              <a:extLst>
                <a:ext uri="{FF2B5EF4-FFF2-40B4-BE49-F238E27FC236}">
                  <a16:creationId xmlns:a16="http://schemas.microsoft.com/office/drawing/2014/main" id="{E056716E-CBB2-4A4F-AC26-4819CA76A017}"/>
                </a:ext>
              </a:extLst>
            </p:cNvPr>
            <p:cNvGrpSpPr/>
            <p:nvPr/>
          </p:nvGrpSpPr>
          <p:grpSpPr>
            <a:xfrm>
              <a:off x="2044460" y="5275394"/>
              <a:ext cx="752136" cy="356312"/>
              <a:chOff x="57592" y="1333529"/>
              <a:chExt cx="752136" cy="356312"/>
            </a:xfrm>
          </p:grpSpPr>
          <p:sp>
            <p:nvSpPr>
              <p:cNvPr id="146" name="TextBox 7">
                <a:extLst>
                  <a:ext uri="{FF2B5EF4-FFF2-40B4-BE49-F238E27FC236}">
                    <a16:creationId xmlns:a16="http://schemas.microsoft.com/office/drawing/2014/main" id="{4E394D0A-3C99-6045-811A-864EDE0206F3}"/>
                  </a:ext>
                </a:extLst>
              </p:cNvPr>
              <p:cNvSpPr txBox="1"/>
              <p:nvPr/>
            </p:nvSpPr>
            <p:spPr>
              <a:xfrm>
                <a:off x="57592" y="1333529"/>
                <a:ext cx="659155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100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7" name="直线连接符 35">
                <a:extLst>
                  <a:ext uri="{FF2B5EF4-FFF2-40B4-BE49-F238E27FC236}">
                    <a16:creationId xmlns:a16="http://schemas.microsoft.com/office/drawing/2014/main" id="{324EBDE2-C6D3-6742-BA9F-762EF506A48D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线连接符 36">
                <a:extLst>
                  <a:ext uri="{FF2B5EF4-FFF2-40B4-BE49-F238E27FC236}">
                    <a16:creationId xmlns:a16="http://schemas.microsoft.com/office/drawing/2014/main" id="{A859BF11-12C0-3E4D-B7C1-F2E831D7A95E}"/>
                  </a:ext>
                </a:extLst>
              </p:cNvPr>
              <p:cNvCxnSpPr/>
              <p:nvPr/>
            </p:nvCxnSpPr>
            <p:spPr>
              <a:xfrm>
                <a:off x="629728" y="157062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TextBox 7">
                <a:extLst>
                  <a:ext uri="{FF2B5EF4-FFF2-40B4-BE49-F238E27FC236}">
                    <a16:creationId xmlns:a16="http://schemas.microsoft.com/office/drawing/2014/main" id="{9264145D-242B-FF41-B5D3-469A0695C6EA}"/>
                  </a:ext>
                </a:extLst>
              </p:cNvPr>
              <p:cNvSpPr txBox="1"/>
              <p:nvPr/>
            </p:nvSpPr>
            <p:spPr>
              <a:xfrm>
                <a:off x="122904" y="144362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70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8" name="TextBox 5">
              <a:extLst>
                <a:ext uri="{FF2B5EF4-FFF2-40B4-BE49-F238E27FC236}">
                  <a16:creationId xmlns:a16="http://schemas.microsoft.com/office/drawing/2014/main" id="{78959397-3255-6F43-A7B9-6E19A887D968}"/>
                </a:ext>
              </a:extLst>
            </p:cNvPr>
            <p:cNvSpPr txBox="1"/>
            <p:nvPr/>
          </p:nvSpPr>
          <p:spPr>
            <a:xfrm>
              <a:off x="628770" y="3331227"/>
              <a:ext cx="5613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p-ERK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TextBox 5">
              <a:extLst>
                <a:ext uri="{FF2B5EF4-FFF2-40B4-BE49-F238E27FC236}">
                  <a16:creationId xmlns:a16="http://schemas.microsoft.com/office/drawing/2014/main" id="{78959397-3255-6F43-A7B9-6E19A887D968}"/>
                </a:ext>
              </a:extLst>
            </p:cNvPr>
            <p:cNvSpPr txBox="1"/>
            <p:nvPr/>
          </p:nvSpPr>
          <p:spPr>
            <a:xfrm>
              <a:off x="627490" y="4651595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ERK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TextBox 5">
              <a:extLst>
                <a:ext uri="{FF2B5EF4-FFF2-40B4-BE49-F238E27FC236}">
                  <a16:creationId xmlns:a16="http://schemas.microsoft.com/office/drawing/2014/main" id="{B3604CC4-B040-B741-9919-14331CCE7B0D}"/>
                </a:ext>
              </a:extLst>
            </p:cNvPr>
            <p:cNvSpPr txBox="1"/>
            <p:nvPr/>
          </p:nvSpPr>
          <p:spPr>
            <a:xfrm>
              <a:off x="2714674" y="3331227"/>
              <a:ext cx="6960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p-STAT3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TextBox 5">
              <a:extLst>
                <a:ext uri="{FF2B5EF4-FFF2-40B4-BE49-F238E27FC236}">
                  <a16:creationId xmlns:a16="http://schemas.microsoft.com/office/drawing/2014/main" id="{B3604CC4-B040-B741-9919-14331CCE7B0D}"/>
                </a:ext>
              </a:extLst>
            </p:cNvPr>
            <p:cNvSpPr txBox="1"/>
            <p:nvPr/>
          </p:nvSpPr>
          <p:spPr>
            <a:xfrm>
              <a:off x="2713394" y="4651595"/>
              <a:ext cx="58221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STAT3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TextBox 5">
              <a:extLst>
                <a:ext uri="{FF2B5EF4-FFF2-40B4-BE49-F238E27FC236}">
                  <a16:creationId xmlns:a16="http://schemas.microsoft.com/office/drawing/2014/main" id="{B3604CC4-B040-B741-9919-14331CCE7B0D}"/>
                </a:ext>
              </a:extLst>
            </p:cNvPr>
            <p:cNvSpPr txBox="1"/>
            <p:nvPr/>
          </p:nvSpPr>
          <p:spPr>
            <a:xfrm>
              <a:off x="4795758" y="3329947"/>
              <a:ext cx="54053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-JNK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TextBox 5">
              <a:extLst>
                <a:ext uri="{FF2B5EF4-FFF2-40B4-BE49-F238E27FC236}">
                  <a16:creationId xmlns:a16="http://schemas.microsoft.com/office/drawing/2014/main" id="{B3604CC4-B040-B741-9919-14331CCE7B0D}"/>
                </a:ext>
              </a:extLst>
            </p:cNvPr>
            <p:cNvSpPr txBox="1"/>
            <p:nvPr/>
          </p:nvSpPr>
          <p:spPr>
            <a:xfrm>
              <a:off x="4794478" y="4650315"/>
              <a:ext cx="4267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JNK</a:t>
              </a:r>
              <a:endParaRPr lang="en-SG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34" name="组合 33">
              <a:extLst>
                <a:ext uri="{FF2B5EF4-FFF2-40B4-BE49-F238E27FC236}">
                  <a16:creationId xmlns:a16="http://schemas.microsoft.com/office/drawing/2014/main" id="{E056716E-CBB2-4A4F-AC26-4819CA76A017}"/>
                </a:ext>
              </a:extLst>
            </p:cNvPr>
            <p:cNvGrpSpPr/>
            <p:nvPr/>
          </p:nvGrpSpPr>
          <p:grpSpPr>
            <a:xfrm>
              <a:off x="4190856" y="5099471"/>
              <a:ext cx="686824" cy="356312"/>
              <a:chOff x="122904" y="1333529"/>
              <a:chExt cx="686824" cy="356312"/>
            </a:xfrm>
          </p:grpSpPr>
          <p:sp>
            <p:nvSpPr>
              <p:cNvPr id="142" name="TextBox 7">
                <a:extLst>
                  <a:ext uri="{FF2B5EF4-FFF2-40B4-BE49-F238E27FC236}">
                    <a16:creationId xmlns:a16="http://schemas.microsoft.com/office/drawing/2014/main" id="{4E394D0A-3C99-6045-811A-864EDE0206F3}"/>
                  </a:ext>
                </a:extLst>
              </p:cNvPr>
              <p:cNvSpPr txBox="1"/>
              <p:nvPr/>
            </p:nvSpPr>
            <p:spPr>
              <a:xfrm>
                <a:off x="122904" y="1333529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3" name="直线连接符 35">
                <a:extLst>
                  <a:ext uri="{FF2B5EF4-FFF2-40B4-BE49-F238E27FC236}">
                    <a16:creationId xmlns:a16="http://schemas.microsoft.com/office/drawing/2014/main" id="{324EBDE2-C6D3-6742-BA9F-762EF506A48D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线连接符 36">
                <a:extLst>
                  <a:ext uri="{FF2B5EF4-FFF2-40B4-BE49-F238E27FC236}">
                    <a16:creationId xmlns:a16="http://schemas.microsoft.com/office/drawing/2014/main" id="{A859BF11-12C0-3E4D-B7C1-F2E831D7A95E}"/>
                  </a:ext>
                </a:extLst>
              </p:cNvPr>
              <p:cNvCxnSpPr/>
              <p:nvPr/>
            </p:nvCxnSpPr>
            <p:spPr>
              <a:xfrm>
                <a:off x="629728" y="157062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5" name="TextBox 7">
                <a:extLst>
                  <a:ext uri="{FF2B5EF4-FFF2-40B4-BE49-F238E27FC236}">
                    <a16:creationId xmlns:a16="http://schemas.microsoft.com/office/drawing/2014/main" id="{9264145D-242B-FF41-B5D3-469A0695C6EA}"/>
                  </a:ext>
                </a:extLst>
              </p:cNvPr>
              <p:cNvSpPr txBox="1"/>
              <p:nvPr/>
            </p:nvSpPr>
            <p:spPr>
              <a:xfrm>
                <a:off x="122904" y="1443620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5" name="组合 33">
              <a:extLst>
                <a:ext uri="{FF2B5EF4-FFF2-40B4-BE49-F238E27FC236}">
                  <a16:creationId xmlns:a16="http://schemas.microsoft.com/office/drawing/2014/main" id="{E056716E-CBB2-4A4F-AC26-4819CA76A017}"/>
                </a:ext>
              </a:extLst>
            </p:cNvPr>
            <p:cNvGrpSpPr/>
            <p:nvPr/>
          </p:nvGrpSpPr>
          <p:grpSpPr>
            <a:xfrm>
              <a:off x="4189576" y="3801947"/>
              <a:ext cx="686824" cy="348628"/>
              <a:chOff x="122904" y="1333529"/>
              <a:chExt cx="686824" cy="348628"/>
            </a:xfrm>
          </p:grpSpPr>
          <p:sp>
            <p:nvSpPr>
              <p:cNvPr id="138" name="TextBox 7">
                <a:extLst>
                  <a:ext uri="{FF2B5EF4-FFF2-40B4-BE49-F238E27FC236}">
                    <a16:creationId xmlns:a16="http://schemas.microsoft.com/office/drawing/2014/main" id="{4E394D0A-3C99-6045-811A-864EDE0206F3}"/>
                  </a:ext>
                </a:extLst>
              </p:cNvPr>
              <p:cNvSpPr txBox="1"/>
              <p:nvPr/>
            </p:nvSpPr>
            <p:spPr>
              <a:xfrm>
                <a:off x="122904" y="1333529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39" name="直线连接符 35">
                <a:extLst>
                  <a:ext uri="{FF2B5EF4-FFF2-40B4-BE49-F238E27FC236}">
                    <a16:creationId xmlns:a16="http://schemas.microsoft.com/office/drawing/2014/main" id="{324EBDE2-C6D3-6742-BA9F-762EF506A48D}"/>
                  </a:ext>
                </a:extLst>
              </p:cNvPr>
              <p:cNvCxnSpPr/>
              <p:nvPr/>
            </p:nvCxnSpPr>
            <p:spPr>
              <a:xfrm>
                <a:off x="629728" y="1456640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线连接符 36">
                <a:extLst>
                  <a:ext uri="{FF2B5EF4-FFF2-40B4-BE49-F238E27FC236}">
                    <a16:creationId xmlns:a16="http://schemas.microsoft.com/office/drawing/2014/main" id="{A859BF11-12C0-3E4D-B7C1-F2E831D7A95E}"/>
                  </a:ext>
                </a:extLst>
              </p:cNvPr>
              <p:cNvCxnSpPr/>
              <p:nvPr/>
            </p:nvCxnSpPr>
            <p:spPr>
              <a:xfrm>
                <a:off x="629728" y="1562936"/>
                <a:ext cx="1800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1" name="TextBox 7">
                <a:extLst>
                  <a:ext uri="{FF2B5EF4-FFF2-40B4-BE49-F238E27FC236}">
                    <a16:creationId xmlns:a16="http://schemas.microsoft.com/office/drawing/2014/main" id="{9264145D-242B-FF41-B5D3-469A0695C6EA}"/>
                  </a:ext>
                </a:extLst>
              </p:cNvPr>
              <p:cNvSpPr txBox="1"/>
              <p:nvPr/>
            </p:nvSpPr>
            <p:spPr>
              <a:xfrm>
                <a:off x="122904" y="1435936"/>
                <a:ext cx="58862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40 </a:t>
                </a:r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kDa</a:t>
                </a:r>
                <a:endParaRPr lang="en-SG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6" name="Rectangle 285">
              <a:extLst>
                <a:ext uri="{FF2B5EF4-FFF2-40B4-BE49-F238E27FC236}">
                  <a16:creationId xmlns:a16="http://schemas.microsoft.com/office/drawing/2014/main" id="{80DA2E64-8321-964C-85ED-B7F37CED0EFD}"/>
                </a:ext>
              </a:extLst>
            </p:cNvPr>
            <p:cNvSpPr/>
            <p:nvPr/>
          </p:nvSpPr>
          <p:spPr>
            <a:xfrm>
              <a:off x="3089504" y="3914899"/>
              <a:ext cx="916871" cy="8197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37" name="Rectangle 285">
              <a:extLst>
                <a:ext uri="{FF2B5EF4-FFF2-40B4-BE49-F238E27FC236}">
                  <a16:creationId xmlns:a16="http://schemas.microsoft.com/office/drawing/2014/main" id="{80DA2E64-8321-964C-85ED-B7F37CED0EFD}"/>
                </a:ext>
              </a:extLst>
            </p:cNvPr>
            <p:cNvSpPr/>
            <p:nvPr/>
          </p:nvSpPr>
          <p:spPr>
            <a:xfrm>
              <a:off x="3089504" y="5404689"/>
              <a:ext cx="916871" cy="8197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  <p:extLst>
      <p:ext uri="{BB962C8B-B14F-4D97-AF65-F5344CB8AC3E}">
        <p14:creationId xmlns:p14="http://schemas.microsoft.com/office/powerpoint/2010/main" val="4083739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961</TotalTime>
  <Words>112</Words>
  <Application>Microsoft Office PowerPoint</Application>
  <PresentationFormat>A4 Paper (210x297 mm)</PresentationFormat>
  <Paragraphs>66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主题​​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Z9</dc:creator>
  <cp:lastModifiedBy>Windows User</cp:lastModifiedBy>
  <cp:revision>106</cp:revision>
  <dcterms:created xsi:type="dcterms:W3CDTF">2020-10-20T14:20:43Z</dcterms:created>
  <dcterms:modified xsi:type="dcterms:W3CDTF">2021-08-18T07:50:56Z</dcterms:modified>
</cp:coreProperties>
</file>