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66" d="100"/>
          <a:sy n="66" d="100"/>
        </p:scale>
        <p:origin x="178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F0AA-0C2D-456D-9072-C19814F17F4A}" type="datetimeFigureOut">
              <a:rPr lang="en-US" smtClean="0"/>
              <a:t>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8CD3-8A3C-4F78-A677-59F26770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73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F0AA-0C2D-456D-9072-C19814F17F4A}" type="datetimeFigureOut">
              <a:rPr lang="en-US" smtClean="0"/>
              <a:t>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8CD3-8A3C-4F78-A677-59F26770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291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F0AA-0C2D-456D-9072-C19814F17F4A}" type="datetimeFigureOut">
              <a:rPr lang="en-US" smtClean="0"/>
              <a:t>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8CD3-8A3C-4F78-A677-59F26770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6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F0AA-0C2D-456D-9072-C19814F17F4A}" type="datetimeFigureOut">
              <a:rPr lang="en-US" smtClean="0"/>
              <a:t>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8CD3-8A3C-4F78-A677-59F26770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459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F0AA-0C2D-456D-9072-C19814F17F4A}" type="datetimeFigureOut">
              <a:rPr lang="en-US" smtClean="0"/>
              <a:t>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8CD3-8A3C-4F78-A677-59F26770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129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F0AA-0C2D-456D-9072-C19814F17F4A}" type="datetimeFigureOut">
              <a:rPr lang="en-US" smtClean="0"/>
              <a:t>4/8/2021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8CD3-8A3C-4F78-A677-59F26770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727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F0AA-0C2D-456D-9072-C19814F17F4A}" type="datetimeFigureOut">
              <a:rPr lang="en-US" smtClean="0"/>
              <a:t>4/8/2021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8CD3-8A3C-4F78-A677-59F26770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443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F0AA-0C2D-456D-9072-C19814F17F4A}" type="datetimeFigureOut">
              <a:rPr lang="en-US" smtClean="0"/>
              <a:t>4/8/2021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8CD3-8A3C-4F78-A677-59F26770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473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F0AA-0C2D-456D-9072-C19814F17F4A}" type="datetimeFigureOut">
              <a:rPr lang="en-US" smtClean="0"/>
              <a:t>4/8/2021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8CD3-8A3C-4F78-A677-59F26770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409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F0AA-0C2D-456D-9072-C19814F17F4A}" type="datetimeFigureOut">
              <a:rPr lang="en-US" smtClean="0"/>
              <a:t>4/8/2021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8CD3-8A3C-4F78-A677-59F26770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64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F0AA-0C2D-456D-9072-C19814F17F4A}" type="datetimeFigureOut">
              <a:rPr lang="en-US" smtClean="0"/>
              <a:t>4/8/2021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8CD3-8A3C-4F78-A677-59F26770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089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8F0AA-0C2D-456D-9072-C19814F17F4A}" type="datetimeFigureOut">
              <a:rPr lang="en-US" smtClean="0"/>
              <a:t>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5A8CD3-8A3C-4F78-A677-59F26770F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752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5.wdp"/><Relationship Id="rId18" Type="http://schemas.openxmlformats.org/officeDocument/2006/relationships/image" Target="../media/image10.png"/><Relationship Id="rId26" Type="http://schemas.openxmlformats.org/officeDocument/2006/relationships/image" Target="../media/image14.png"/><Relationship Id="rId39" Type="http://schemas.microsoft.com/office/2007/relationships/hdphoto" Target="../media/hdphoto18.wdp"/><Relationship Id="rId3" Type="http://schemas.microsoft.com/office/2007/relationships/hdphoto" Target="../media/hdphoto1.wdp"/><Relationship Id="rId21" Type="http://schemas.microsoft.com/office/2007/relationships/hdphoto" Target="../media/hdphoto9.wdp"/><Relationship Id="rId34" Type="http://schemas.openxmlformats.org/officeDocument/2006/relationships/image" Target="../media/image18.png"/><Relationship Id="rId42" Type="http://schemas.openxmlformats.org/officeDocument/2006/relationships/image" Target="../media/image22.png"/><Relationship Id="rId7" Type="http://schemas.microsoft.com/office/2007/relationships/hdphoto" Target="../media/hdphoto3.wdp"/><Relationship Id="rId12" Type="http://schemas.openxmlformats.org/officeDocument/2006/relationships/image" Target="../media/image7.png"/><Relationship Id="rId17" Type="http://schemas.microsoft.com/office/2007/relationships/hdphoto" Target="../media/hdphoto7.wdp"/><Relationship Id="rId25" Type="http://schemas.microsoft.com/office/2007/relationships/hdphoto" Target="../media/hdphoto11.wdp"/><Relationship Id="rId33" Type="http://schemas.microsoft.com/office/2007/relationships/hdphoto" Target="../media/hdphoto15.wdp"/><Relationship Id="rId38" Type="http://schemas.openxmlformats.org/officeDocument/2006/relationships/image" Target="../media/image20.pn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20" Type="http://schemas.openxmlformats.org/officeDocument/2006/relationships/image" Target="../media/image11.png"/><Relationship Id="rId29" Type="http://schemas.microsoft.com/office/2007/relationships/hdphoto" Target="../media/hdphoto13.wdp"/><Relationship Id="rId41" Type="http://schemas.microsoft.com/office/2007/relationships/hdphoto" Target="../media/hdphoto19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24" Type="http://schemas.openxmlformats.org/officeDocument/2006/relationships/image" Target="../media/image13.png"/><Relationship Id="rId32" Type="http://schemas.openxmlformats.org/officeDocument/2006/relationships/image" Target="../media/image17.png"/><Relationship Id="rId37" Type="http://schemas.microsoft.com/office/2007/relationships/hdphoto" Target="../media/hdphoto17.wdp"/><Relationship Id="rId40" Type="http://schemas.openxmlformats.org/officeDocument/2006/relationships/image" Target="../media/image21.png"/><Relationship Id="rId5" Type="http://schemas.microsoft.com/office/2007/relationships/hdphoto" Target="../media/hdphoto2.wdp"/><Relationship Id="rId15" Type="http://schemas.microsoft.com/office/2007/relationships/hdphoto" Target="../media/hdphoto6.wdp"/><Relationship Id="rId23" Type="http://schemas.microsoft.com/office/2007/relationships/hdphoto" Target="../media/hdphoto10.wdp"/><Relationship Id="rId28" Type="http://schemas.openxmlformats.org/officeDocument/2006/relationships/image" Target="../media/image15.png"/><Relationship Id="rId36" Type="http://schemas.openxmlformats.org/officeDocument/2006/relationships/image" Target="../media/image19.png"/><Relationship Id="rId10" Type="http://schemas.openxmlformats.org/officeDocument/2006/relationships/image" Target="../media/image5.png"/><Relationship Id="rId19" Type="http://schemas.microsoft.com/office/2007/relationships/hdphoto" Target="../media/hdphoto8.wdp"/><Relationship Id="rId31" Type="http://schemas.microsoft.com/office/2007/relationships/hdphoto" Target="../media/hdphoto14.wdp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8.png"/><Relationship Id="rId22" Type="http://schemas.openxmlformats.org/officeDocument/2006/relationships/image" Target="../media/image12.png"/><Relationship Id="rId27" Type="http://schemas.microsoft.com/office/2007/relationships/hdphoto" Target="../media/hdphoto12.wdp"/><Relationship Id="rId30" Type="http://schemas.openxmlformats.org/officeDocument/2006/relationships/image" Target="../media/image16.png"/><Relationship Id="rId35" Type="http://schemas.microsoft.com/office/2007/relationships/hdphoto" Target="../media/hdphoto16.wdp"/><Relationship Id="rId43" Type="http://schemas.microsoft.com/office/2007/relationships/hdphoto" Target="../media/hdphoto20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3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5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691" y="7733135"/>
            <a:ext cx="1584960" cy="1188720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691" y="6512415"/>
            <a:ext cx="1584960" cy="118872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691" y="5285901"/>
            <a:ext cx="1584960" cy="118872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113" y="4057710"/>
            <a:ext cx="1584960" cy="118872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299" y="2828751"/>
            <a:ext cx="1584960" cy="1188720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255" y="1596277"/>
            <a:ext cx="1584960" cy="118872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144" y="366972"/>
            <a:ext cx="1584960" cy="118872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273" y="7733135"/>
            <a:ext cx="1584960" cy="118872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415" y="7733135"/>
            <a:ext cx="1584960" cy="118872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665" y="4054541"/>
            <a:ext cx="1584960" cy="118872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27" y="4054541"/>
            <a:ext cx="1584960" cy="118872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661" y="2832036"/>
            <a:ext cx="1584960" cy="118872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086" y="1597291"/>
            <a:ext cx="1584960" cy="118872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rightnessContrast bright="4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66" y="1593108"/>
            <a:ext cx="1584960" cy="118872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rightnessContrast bright="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661" y="367212"/>
            <a:ext cx="1584960" cy="118872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rightnessContrast bright="45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273" y="369268"/>
            <a:ext cx="1584960" cy="118872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843526" y="1918455"/>
            <a:ext cx="736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</a:rPr>
              <a:t>d</a:t>
            </a:r>
            <a:r>
              <a:rPr lang="en-US" sz="2400" dirty="0" smtClean="0">
                <a:solidFill>
                  <a:prstClr val="black"/>
                </a:solidFill>
              </a:rPr>
              <a:t>-2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43526" y="730500"/>
            <a:ext cx="736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</a:rPr>
              <a:t>d-3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34" name="Picture 7" descr="C:\Users\jz2\Desktop\FN-Integrin beta1\19911p46 mat d-1 ms phase 40x.tif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219" y="2827188"/>
            <a:ext cx="1582819" cy="1187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843526" y="3168587"/>
            <a:ext cx="736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</a:rPr>
              <a:t>d-1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83787" y="4435952"/>
            <a:ext cx="736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</a:rPr>
              <a:t>d0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70305" y="0"/>
            <a:ext cx="924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400" kern="0" dirty="0" smtClean="0">
                <a:solidFill>
                  <a:sysClr val="windowText" lastClr="000000"/>
                </a:solidFill>
              </a:rPr>
              <a:t>Phase</a:t>
            </a:r>
            <a:endParaRPr lang="en-US" sz="2400" kern="0" dirty="0">
              <a:solidFill>
                <a:sysClr val="windowText" lastClr="000000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437220" y="0"/>
            <a:ext cx="870741" cy="461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defRPr/>
            </a:pPr>
            <a:r>
              <a:rPr lang="en-US" sz="2400" b="1" kern="0" dirty="0">
                <a:solidFill>
                  <a:srgbClr val="0000CC"/>
                </a:solidFill>
              </a:rPr>
              <a:t> </a:t>
            </a:r>
            <a:r>
              <a:rPr lang="en-US" sz="2400" kern="0" dirty="0">
                <a:solidFill>
                  <a:srgbClr val="0000CC"/>
                </a:solidFill>
              </a:rPr>
              <a:t>DAPI</a:t>
            </a:r>
            <a:r>
              <a:rPr lang="en-US" sz="2400" b="1" kern="0" dirty="0">
                <a:solidFill>
                  <a:srgbClr val="0000CC"/>
                </a:solidFill>
              </a:rPr>
              <a:t> </a:t>
            </a:r>
            <a:endParaRPr lang="en-US" sz="2400" kern="0" dirty="0">
              <a:solidFill>
                <a:sysClr val="windowText" lastClr="000000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138586" y="0"/>
            <a:ext cx="667170" cy="461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defRPr/>
            </a:pPr>
            <a:r>
              <a:rPr lang="en-US" sz="2400" b="1" kern="0" dirty="0">
                <a:solidFill>
                  <a:srgbClr val="0000CC"/>
                </a:solidFill>
              </a:rPr>
              <a:t> </a:t>
            </a:r>
            <a:r>
              <a:rPr lang="en-US" sz="2400" kern="0" dirty="0" smtClean="0">
                <a:solidFill>
                  <a:srgbClr val="FF0000"/>
                </a:solidFill>
              </a:rPr>
              <a:t>FN</a:t>
            </a:r>
            <a:r>
              <a:rPr lang="en-US" sz="2400" b="1" kern="0" dirty="0" smtClean="0">
                <a:solidFill>
                  <a:srgbClr val="0000CC"/>
                </a:solidFill>
              </a:rPr>
              <a:t> </a:t>
            </a:r>
            <a:endParaRPr lang="en-US" sz="2400" kern="0" dirty="0">
              <a:solidFill>
                <a:sysClr val="windowText" lastClr="0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-15498" y="19607"/>
            <a:ext cx="987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 2A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600296" y="4493385"/>
            <a:ext cx="24163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</a:rPr>
              <a:t>Matrix sandwich culture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80542" y="8046597"/>
            <a:ext cx="736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</a:rPr>
              <a:t>d0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97706" y="7927799"/>
            <a:ext cx="20796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</a:rPr>
              <a:t>Monolayer culture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44" name="Right Brace 43"/>
          <p:cNvSpPr/>
          <p:nvPr/>
        </p:nvSpPr>
        <p:spPr>
          <a:xfrm>
            <a:off x="6314248" y="369268"/>
            <a:ext cx="286048" cy="4873993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273" y="2826076"/>
            <a:ext cx="1584960" cy="118872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6" cstate="print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brightnessContrast bright="3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219" y="5283006"/>
            <a:ext cx="1584960" cy="118872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8" cstate="print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676" y="5282832"/>
            <a:ext cx="1584960" cy="118872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0" cstate="print"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brightnessContrast bright="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415" y="6499817"/>
            <a:ext cx="1584960" cy="1188720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2" cstate="print"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brightnessContrast bright="4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219" y="6499817"/>
            <a:ext cx="1584960" cy="1188720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849374" y="5624672"/>
            <a:ext cx="736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</a:rPr>
              <a:t>d0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74815" y="6823408"/>
            <a:ext cx="736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</a:rPr>
              <a:t>d0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52354" y="4014302"/>
            <a:ext cx="5561894" cy="367423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902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0"/>
            <a:ext cx="6858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09363" y="1169253"/>
            <a:ext cx="1239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prstClr val="black"/>
                </a:solidFill>
              </a:rPr>
              <a:t>d-3</a:t>
            </a:r>
            <a:endParaRPr lang="en-US" sz="4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882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09363" y="1169253"/>
            <a:ext cx="1239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prstClr val="black"/>
                </a:solidFill>
              </a:rPr>
              <a:t>d-2</a:t>
            </a:r>
            <a:endParaRPr lang="en-US" sz="4800" dirty="0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697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09363" y="1169253"/>
            <a:ext cx="1239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prstClr val="black"/>
                </a:solidFill>
              </a:rPr>
              <a:t>d-1</a:t>
            </a:r>
            <a:endParaRPr lang="en-US" sz="4800" dirty="0">
              <a:solidFill>
                <a:prstClr val="black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513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97428" y="1169253"/>
            <a:ext cx="3918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prstClr val="black"/>
                </a:solidFill>
              </a:rPr>
              <a:t>d</a:t>
            </a:r>
            <a:r>
              <a:rPr lang="en-US" sz="4800" dirty="0" smtClean="0">
                <a:solidFill>
                  <a:prstClr val="black"/>
                </a:solidFill>
              </a:rPr>
              <a:t>0, replicate 1</a:t>
            </a:r>
            <a:endParaRPr lang="en-US" sz="4800" dirty="0">
              <a:solidFill>
                <a:prstClr val="black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61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0"/>
            <a:ext cx="6858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97428" y="1169253"/>
            <a:ext cx="3918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prstClr val="black"/>
                </a:solidFill>
              </a:rPr>
              <a:t>d</a:t>
            </a:r>
            <a:r>
              <a:rPr lang="en-US" sz="4800" dirty="0" smtClean="0">
                <a:solidFill>
                  <a:prstClr val="black"/>
                </a:solidFill>
              </a:rPr>
              <a:t>0, replicate 2</a:t>
            </a:r>
            <a:endParaRPr lang="en-US" sz="4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283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0"/>
            <a:ext cx="6858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97428" y="1169253"/>
            <a:ext cx="3918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prstClr val="black"/>
                </a:solidFill>
              </a:rPr>
              <a:t>d</a:t>
            </a:r>
            <a:r>
              <a:rPr lang="en-US" sz="4800" dirty="0" smtClean="0">
                <a:solidFill>
                  <a:prstClr val="black"/>
                </a:solidFill>
              </a:rPr>
              <a:t>0, replicate 3</a:t>
            </a:r>
          </a:p>
        </p:txBody>
      </p:sp>
    </p:spTree>
    <p:extLst>
      <p:ext uri="{BB962C8B-B14F-4D97-AF65-F5344CB8AC3E}">
        <p14:creationId xmlns:p14="http://schemas.microsoft.com/office/powerpoint/2010/main" val="3515030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0"/>
            <a:ext cx="6858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97428" y="1169253"/>
            <a:ext cx="3918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prstClr val="black"/>
                </a:solidFill>
              </a:rPr>
              <a:t>d</a:t>
            </a:r>
            <a:r>
              <a:rPr lang="en-US" sz="4800" dirty="0" smtClean="0">
                <a:solidFill>
                  <a:prstClr val="black"/>
                </a:solidFill>
              </a:rPr>
              <a:t>0, monolayer</a:t>
            </a:r>
          </a:p>
        </p:txBody>
      </p:sp>
    </p:spTree>
    <p:extLst>
      <p:ext uri="{BB962C8B-B14F-4D97-AF65-F5344CB8AC3E}">
        <p14:creationId xmlns:p14="http://schemas.microsoft.com/office/powerpoint/2010/main" val="44450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92729" y="1379048"/>
            <a:ext cx="21991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Neg</a:t>
            </a:r>
            <a:r>
              <a:rPr kumimoji="0" 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ctrl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0045"/>
            <a:ext cx="6864096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313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4521</TotalTime>
  <Words>40</Words>
  <Application>Microsoft Office PowerPoint</Application>
  <PresentationFormat>On-screen Show (4:3)</PresentationFormat>
  <Paragraphs>21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Dept of Medicine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Jianhua Zhang</dc:creator>
  <cp:lastModifiedBy>Jianhua Zhang</cp:lastModifiedBy>
  <cp:revision>26</cp:revision>
  <dcterms:created xsi:type="dcterms:W3CDTF">2020-06-15T14:24:12Z</dcterms:created>
  <dcterms:modified xsi:type="dcterms:W3CDTF">2021-04-09T00:40:57Z</dcterms:modified>
</cp:coreProperties>
</file>