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9"/>
    <p:restoredTop sz="94656"/>
  </p:normalViewPr>
  <p:slideViewPr>
    <p:cSldViewPr snapToGrid="0" snapToObjects="1">
      <p:cViewPr varScale="1">
        <p:scale>
          <a:sx n="102" d="100"/>
          <a:sy n="102" d="100"/>
        </p:scale>
        <p:origin x="2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dwig, Marie-Gabrielle" userId="b2c94b7f-f550-4da8-afd1-0a5bc5050590" providerId="ADAL" clId="{A4467FE4-07EB-4696-A7A2-6B479C1ED3E0}"/>
    <pc:docChg chg="modSld">
      <pc:chgData name="Ludwig, Marie-Gabrielle" userId="b2c94b7f-f550-4da8-afd1-0a5bc5050590" providerId="ADAL" clId="{A4467FE4-07EB-4696-A7A2-6B479C1ED3E0}" dt="2022-05-05T09:35:52.560" v="50" actId="1038"/>
      <pc:docMkLst>
        <pc:docMk/>
      </pc:docMkLst>
      <pc:sldChg chg="modSp mod">
        <pc:chgData name="Ludwig, Marie-Gabrielle" userId="b2c94b7f-f550-4da8-afd1-0a5bc5050590" providerId="ADAL" clId="{A4467FE4-07EB-4696-A7A2-6B479C1ED3E0}" dt="2022-05-05T09:35:52.560" v="50" actId="1038"/>
        <pc:sldMkLst>
          <pc:docMk/>
          <pc:sldMk cId="48433856" sldId="256"/>
        </pc:sldMkLst>
        <pc:spChg chg="mod">
          <ac:chgData name="Ludwig, Marie-Gabrielle" userId="b2c94b7f-f550-4da8-afd1-0a5bc5050590" providerId="ADAL" clId="{A4467FE4-07EB-4696-A7A2-6B479C1ED3E0}" dt="2022-05-05T09:35:41.295" v="6" actId="1076"/>
          <ac:spMkLst>
            <pc:docMk/>
            <pc:sldMk cId="48433856" sldId="256"/>
            <ac:spMk id="2" creationId="{00000000-0000-0000-0000-000000000000}"/>
          </ac:spMkLst>
        </pc:spChg>
        <pc:spChg chg="mod">
          <ac:chgData name="Ludwig, Marie-Gabrielle" userId="b2c94b7f-f550-4da8-afd1-0a5bc5050590" providerId="ADAL" clId="{A4467FE4-07EB-4696-A7A2-6B479C1ED3E0}" dt="2022-05-05T09:35:52.560" v="50" actId="1038"/>
          <ac:spMkLst>
            <pc:docMk/>
            <pc:sldMk cId="48433856" sldId="256"/>
            <ac:spMk id="6" creationId="{8D947CA6-A546-A049-90A5-4CEECA6FC330}"/>
          </ac:spMkLst>
        </pc:spChg>
        <pc:spChg chg="mod">
          <ac:chgData name="Ludwig, Marie-Gabrielle" userId="b2c94b7f-f550-4da8-afd1-0a5bc5050590" providerId="ADAL" clId="{A4467FE4-07EB-4696-A7A2-6B479C1ED3E0}" dt="2022-05-05T09:35:52.560" v="50" actId="1038"/>
          <ac:spMkLst>
            <pc:docMk/>
            <pc:sldMk cId="48433856" sldId="256"/>
            <ac:spMk id="7" creationId="{D55BF84A-742F-4B49-823D-A603F3EAB542}"/>
          </ac:spMkLst>
        </pc:spChg>
        <pc:spChg chg="mod">
          <ac:chgData name="Ludwig, Marie-Gabrielle" userId="b2c94b7f-f550-4da8-afd1-0a5bc5050590" providerId="ADAL" clId="{A4467FE4-07EB-4696-A7A2-6B479C1ED3E0}" dt="2022-05-05T09:35:52.560" v="50" actId="1038"/>
          <ac:spMkLst>
            <pc:docMk/>
            <pc:sldMk cId="48433856" sldId="256"/>
            <ac:spMk id="11" creationId="{559A55B5-7FC0-2E40-812A-49B021C8E21A}"/>
          </ac:spMkLst>
        </pc:spChg>
        <pc:spChg chg="mod">
          <ac:chgData name="Ludwig, Marie-Gabrielle" userId="b2c94b7f-f550-4da8-afd1-0a5bc5050590" providerId="ADAL" clId="{A4467FE4-07EB-4696-A7A2-6B479C1ED3E0}" dt="2022-05-05T09:35:52.560" v="50" actId="1038"/>
          <ac:spMkLst>
            <pc:docMk/>
            <pc:sldMk cId="48433856" sldId="256"/>
            <ac:spMk id="12" creationId="{9982D386-7569-1947-8577-93CE88AF22CE}"/>
          </ac:spMkLst>
        </pc:spChg>
        <pc:picChg chg="mod">
          <ac:chgData name="Ludwig, Marie-Gabrielle" userId="b2c94b7f-f550-4da8-afd1-0a5bc5050590" providerId="ADAL" clId="{A4467FE4-07EB-4696-A7A2-6B479C1ED3E0}" dt="2022-05-05T09:35:52.560" v="50" actId="1038"/>
          <ac:picMkLst>
            <pc:docMk/>
            <pc:sldMk cId="48433856" sldId="256"/>
            <ac:picMk id="5" creationId="{29AFCE76-3F77-3848-9FFC-4C23D230450B}"/>
          </ac:picMkLst>
        </pc:picChg>
        <pc:cxnChg chg="mod">
          <ac:chgData name="Ludwig, Marie-Gabrielle" userId="b2c94b7f-f550-4da8-afd1-0a5bc5050590" providerId="ADAL" clId="{A4467FE4-07EB-4696-A7A2-6B479C1ED3E0}" dt="2022-05-05T09:35:52.560" v="50" actId="1038"/>
          <ac:cxnSpMkLst>
            <pc:docMk/>
            <pc:sldMk cId="48433856" sldId="256"/>
            <ac:cxnSpMk id="9" creationId="{6A994265-D299-034A-976D-23F2C15151B7}"/>
          </ac:cxnSpMkLst>
        </pc:cxnChg>
        <pc:cxnChg chg="mod">
          <ac:chgData name="Ludwig, Marie-Gabrielle" userId="b2c94b7f-f550-4da8-afd1-0a5bc5050590" providerId="ADAL" clId="{A4467FE4-07EB-4696-A7A2-6B479C1ED3E0}" dt="2022-05-05T09:35:52.560" v="50" actId="1038"/>
          <ac:cxnSpMkLst>
            <pc:docMk/>
            <pc:sldMk cId="48433856" sldId="256"/>
            <ac:cxnSpMk id="10" creationId="{4888E5DC-85E5-2C4C-90DC-0FFC282A588A}"/>
          </ac:cxnSpMkLst>
        </pc:cxnChg>
        <pc:cxnChg chg="mod">
          <ac:chgData name="Ludwig, Marie-Gabrielle" userId="b2c94b7f-f550-4da8-afd1-0a5bc5050590" providerId="ADAL" clId="{A4467FE4-07EB-4696-A7A2-6B479C1ED3E0}" dt="2022-05-05T09:35:52.560" v="50" actId="1038"/>
          <ac:cxnSpMkLst>
            <pc:docMk/>
            <pc:sldMk cId="48433856" sldId="256"/>
            <ac:cxnSpMk id="13" creationId="{8AF291D8-1608-C94B-9E8F-D09831B2BED8}"/>
          </ac:cxnSpMkLst>
        </pc:cxnChg>
        <pc:cxnChg chg="mod">
          <ac:chgData name="Ludwig, Marie-Gabrielle" userId="b2c94b7f-f550-4da8-afd1-0a5bc5050590" providerId="ADAL" clId="{A4467FE4-07EB-4696-A7A2-6B479C1ED3E0}" dt="2022-05-05T09:35:52.560" v="50" actId="1038"/>
          <ac:cxnSpMkLst>
            <pc:docMk/>
            <pc:sldMk cId="48433856" sldId="256"/>
            <ac:cxnSpMk id="18" creationId="{CDE44C37-D93E-C647-9802-DEC7D8A450C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64C18-9B38-8448-97D3-D08AC0BB62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CBCC3-2A1F-3343-86E8-49152F6DA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1C3554-D6B5-CD4A-AD06-2D7B95FDB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73665-C84C-7A4C-89B5-10754EA7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C649B-826C-C544-A29E-2BBAEC14E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861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9EDAA-46B8-0747-AB8B-6F28E9AEF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655A9C-BC64-DC43-B955-0EF2CA2B5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1C6EE-871C-C84A-9784-4D8222E84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6E2EC8-EA27-B140-BF65-A84431741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2BB64D-2DAE-6940-B5C3-40847477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98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7B5850-59A0-014F-BBA1-65A9C2706A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7F910F-040C-3C4C-87B3-DD35E8F0A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D8954-4178-EA42-810B-E04FC5D63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364A3-20AC-964F-A9B1-6C187217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67A18-E93E-A640-9AB4-168347675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69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AFCC7-2851-414A-A8D0-320C8D519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80270-C8D8-394E-986D-752328400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D2762-AD16-0148-99FB-891414425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BCA17-281A-844B-B1C8-139D78C9A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A9A1C-7A84-2546-8635-B440645FB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5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EAB3-45FB-7E40-AB04-5C3C59497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941B-FB5C-8C48-B447-547ECA573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945B8-A395-9A49-A8F0-1C61BAD1F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5B096-83B9-6F41-A0E1-CC2827DC7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23665-B4A3-4E41-AAE1-3E5F55530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9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D8C00-4DFE-A74F-A8CF-B5911C7D6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6F994-135E-714C-A115-CAF5D6D5A0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37572F-5130-DC4A-8237-2150F8ED8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954927-2A05-F94F-A3F6-5C82CDF01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4EAF18-4C30-EC4D-9936-D35CA726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53C47-6CAE-9244-949F-2E9351DA5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39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9C57F-2935-A848-834D-EBEA011E3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9CA38-4291-614F-9BDD-A4F654A7F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775EDC-C896-B04C-926A-6CF1CFD82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B9DF4C-4770-4F4A-B255-4E521CDFC1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9D914D-8301-044E-AE49-8E53502124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8DA013-BC47-7E48-9AAE-53BC33F51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54F4BE-3513-9046-9B7C-56C7818E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BC5A30-B8A2-7543-9E71-04428871F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5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C1E41-795C-B741-ADB8-834B7131F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230647-AFC4-CB44-8A6A-90807B18D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1F1CDA-7B78-B743-AD28-887B1424C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7610E3-BA2A-274C-B6F7-596F284F2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6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E676D4-DCEC-2B45-8C47-72FBB1FFC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7B33FD-60A7-344B-9318-59A0161DE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C6AF5-DBAF-324B-B711-CF2357A48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7B69E-3A74-8643-98D6-2F82B4B20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9E208-9DC9-424A-B91B-31E0F30B7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D8AF6E-3ECF-3249-90E3-B9B051CE45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849F3-183B-F741-B9E0-3F8E482F1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0B4CF9-9485-EE4D-BEFD-C11B99FA1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D0E78-8E0B-9C49-BD13-B6397EE5C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27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06AE5-C311-5C46-B7ED-C1B212EE7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2ACFC-5D05-E845-A2A2-4EF093E3F9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5FF77-B621-774D-BC1B-3B4F1B2AE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573160-1A45-FE44-A3C7-0CBBF4263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5FD80-3121-A845-BADE-03E8A180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EFBB89-F11C-3E41-B3D9-1C68A2AA9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2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499C59-90AE-DA43-B70E-644228CCE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B7268-B1FF-224A-9111-B38D0AED9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3FC69C-C19A-D443-BA30-3C98DE2CA9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1D17A-81C4-DA4C-BB05-3B6C0D5C85AA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0343-CDEF-D649-8A91-9E199924F2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081AD-5430-CB4E-84C9-650CBBF9BC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1192E-85FD-1742-B65B-B05DB8A8DF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46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9AFCE76-3F77-3848-9FFC-4C23D23045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4269" y="2960351"/>
            <a:ext cx="4689319" cy="34006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D947CA6-A546-A049-90A5-4CEECA6FC330}"/>
              </a:ext>
            </a:extLst>
          </p:cNvPr>
          <p:cNvSpPr txBox="1"/>
          <p:nvPr/>
        </p:nvSpPr>
        <p:spPr>
          <a:xfrm>
            <a:off x="2835845" y="3477409"/>
            <a:ext cx="1923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full length GPR116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5BF84A-742F-4B49-823D-A603F3EAB542}"/>
              </a:ext>
            </a:extLst>
          </p:cNvPr>
          <p:cNvSpPr txBox="1"/>
          <p:nvPr/>
        </p:nvSpPr>
        <p:spPr>
          <a:xfrm>
            <a:off x="3438767" y="5391153"/>
            <a:ext cx="1320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CTF GPR116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A994265-D299-034A-976D-23F2C15151B7}"/>
              </a:ext>
            </a:extLst>
          </p:cNvPr>
          <p:cNvCxnSpPr>
            <a:stCxn id="6" idx="3"/>
          </p:cNvCxnSpPr>
          <p:nvPr/>
        </p:nvCxnSpPr>
        <p:spPr>
          <a:xfrm>
            <a:off x="4759513" y="3662075"/>
            <a:ext cx="52722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888E5DC-85E5-2C4C-90DC-0FFC282A588A}"/>
              </a:ext>
            </a:extLst>
          </p:cNvPr>
          <p:cNvCxnSpPr/>
          <p:nvPr/>
        </p:nvCxnSpPr>
        <p:spPr>
          <a:xfrm>
            <a:off x="4745738" y="5560616"/>
            <a:ext cx="52722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9A55B5-7FC0-2E40-812A-49B021C8E21A}"/>
              </a:ext>
            </a:extLst>
          </p:cNvPr>
          <p:cNvSpPr txBox="1"/>
          <p:nvPr/>
        </p:nvSpPr>
        <p:spPr>
          <a:xfrm>
            <a:off x="5691471" y="2099056"/>
            <a:ext cx="140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Blot in Fig 1b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82D386-7569-1947-8577-93CE88AF22CE}"/>
              </a:ext>
            </a:extLst>
          </p:cNvPr>
          <p:cNvSpPr txBox="1"/>
          <p:nvPr/>
        </p:nvSpPr>
        <p:spPr>
          <a:xfrm>
            <a:off x="8219811" y="696566"/>
            <a:ext cx="15789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Blot for separate project – </a:t>
            </a:r>
          </a:p>
          <a:p>
            <a:r>
              <a:rPr lang="en-US" dirty="0"/>
              <a:t>image acquired at same time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AF291D8-1608-C94B-9E8F-D09831B2BED8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6392144" y="2468388"/>
            <a:ext cx="3865" cy="3869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DE44C37-D93E-C647-9802-DEC7D8A450CC}"/>
              </a:ext>
            </a:extLst>
          </p:cNvPr>
          <p:cNvCxnSpPr>
            <a:cxnSpLocks/>
          </p:cNvCxnSpPr>
          <p:nvPr/>
        </p:nvCxnSpPr>
        <p:spPr>
          <a:xfrm>
            <a:off x="8785574" y="2512157"/>
            <a:ext cx="3865" cy="38692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17500" y="199439"/>
            <a:ext cx="5879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Figure 1-source data 1</a:t>
            </a:r>
          </a:p>
          <a:p>
            <a:r>
              <a:rPr lang="de-CH" sz="1800" dirty="0"/>
              <a:t>Transient expression of V5-tagged H991A in HEK293 cells shows no cleavage at the GPS site by Western blot compared to the wild-type receptor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43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Bridges, James</dc:creator>
  <cp:lastModifiedBy>Ludwig, Marie-Gabrielle</cp:lastModifiedBy>
  <cp:revision>2</cp:revision>
  <dcterms:created xsi:type="dcterms:W3CDTF">2021-05-04T16:34:08Z</dcterms:created>
  <dcterms:modified xsi:type="dcterms:W3CDTF">2022-05-05T09:35:56Z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929bff8-5b33-42aa-95d2-28f72e792cb0_Enabled">
    <vt:lpwstr>true</vt:lpwstr>
  </property>
  <property fmtid="{D5CDD505-2E9C-101B-9397-08002B2CF9AE}" pid="3" name="MSIP_Label_4929bff8-5b33-42aa-95d2-28f72e792cb0_SetDate">
    <vt:lpwstr>2021-05-12T11:28:04Z</vt:lpwstr>
  </property>
  <property fmtid="{D5CDD505-2E9C-101B-9397-08002B2CF9AE}" pid="4" name="MSIP_Label_4929bff8-5b33-42aa-95d2-28f72e792cb0_Method">
    <vt:lpwstr>Standard</vt:lpwstr>
  </property>
  <property fmtid="{D5CDD505-2E9C-101B-9397-08002B2CF9AE}" pid="5" name="MSIP_Label_4929bff8-5b33-42aa-95d2-28f72e792cb0_Name">
    <vt:lpwstr>Internal</vt:lpwstr>
  </property>
  <property fmtid="{D5CDD505-2E9C-101B-9397-08002B2CF9AE}" pid="6" name="MSIP_Label_4929bff8-5b33-42aa-95d2-28f72e792cb0_SiteId">
    <vt:lpwstr>f35a6974-607f-47d4-82d7-ff31d7dc53a5</vt:lpwstr>
  </property>
  <property fmtid="{D5CDD505-2E9C-101B-9397-08002B2CF9AE}" pid="7" name="MSIP_Label_4929bff8-5b33-42aa-95d2-28f72e792cb0_ActionId">
    <vt:lpwstr>699e7f95-62a5-4aa7-89e0-9c0a06252568</vt:lpwstr>
  </property>
  <property fmtid="{D5CDD505-2E9C-101B-9397-08002B2CF9AE}" pid="8" name="MSIP_Label_4929bff8-5b33-42aa-95d2-28f72e792cb0_ContentBits">
    <vt:lpwstr>0</vt:lpwstr>
  </property>
</Properties>
</file>