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2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">
          <p15:clr>
            <a:srgbClr val="A4A3A4"/>
          </p15:clr>
        </p15:guide>
        <p15:guide id="2" orient="horz" pos="2835" userDrawn="1">
          <p15:clr>
            <a:srgbClr val="A4A3A4"/>
          </p15:clr>
        </p15:guide>
        <p15:guide id="3" orient="horz" pos="864">
          <p15:clr>
            <a:srgbClr val="A4A3A4"/>
          </p15:clr>
        </p15:guide>
        <p15:guide id="4" pos="5472">
          <p15:clr>
            <a:srgbClr val="A4A3A4"/>
          </p15:clr>
        </p15:guide>
        <p15:guide id="5" pos="2937">
          <p15:clr>
            <a:srgbClr val="A4A3A4"/>
          </p15:clr>
        </p15:guide>
        <p15:guide id="6" pos="288">
          <p15:clr>
            <a:srgbClr val="A4A3A4"/>
          </p15:clr>
        </p15:guide>
        <p15:guide id="7" pos="28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ABFDC"/>
    <a:srgbClr val="5291DD"/>
    <a:srgbClr val="0237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C5780E6-A8F4-46B0-B82D-9E7F56C639EF}">
  <a:tblStyle styleId="{1C5780E6-A8F4-46B0-B82D-9E7F56C639EF}" styleName="Novartis Table">
    <a:wholeTbl>
      <a:tcTxStyle>
        <a:fontRef idx="minor"/>
        <a:srgbClr val="000000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6350">
              <a:solidFill>
                <a:srgbClr val="646464"/>
              </a:solidFill>
            </a:ln>
          </a:top>
          <a:bottom>
            <a:ln w="6350">
              <a:solidFill>
                <a:srgbClr val="646464"/>
              </a:solidFill>
            </a:ln>
          </a:bottom>
          <a:insideH>
            <a:ln w="6350">
              <a:solidFill>
                <a:srgbClr val="646464"/>
              </a:solidFill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noFill/>
        </a:fill>
      </a:tcStyle>
    </a:band1H>
    <a:band2H>
      <a:tcStyle>
        <a:tcBdr/>
        <a:fill>
          <a:noFill/>
        </a:fill>
      </a:tcStyle>
    </a:band2H>
    <a:band1V>
      <a:tcStyle>
        <a:tcBdr/>
        <a:fill>
          <a:noFill/>
        </a:fill>
      </a:tcStyle>
    </a:band1V>
    <a:band2V>
      <a:tcStyle>
        <a:tcBdr/>
        <a:fill>
          <a:noFill/>
        </a:fill>
      </a:tcStyle>
    </a:band2V>
    <a:lastCol>
      <a:tcTxStyle b="on">
        <a:fontRef idx="minor"/>
        <a:srgbClr val="000000"/>
      </a:tcTxStyle>
      <a:tcStyle>
        <a:tcBdr/>
      </a:tcStyle>
    </a:lastCol>
    <a:firstCol>
      <a:tcTxStyle b="on">
        <a:fontRef idx="minor"/>
        <a:srgbClr val="000000"/>
      </a:tcTxStyle>
      <a:tcStyle>
        <a:tcBdr/>
      </a:tcStyle>
    </a:firstCol>
    <a:lastRow>
      <a:tcTxStyle b="on">
        <a:fontRef idx="minor"/>
        <a:srgbClr val="000000"/>
      </a:tcTxStyle>
      <a:tcStyle>
        <a:tcBdr>
          <a:top>
            <a:ln w="19050">
              <a:solidFill>
                <a:srgbClr val="000000"/>
              </a:solidFill>
            </a:ln>
          </a:top>
          <a:bottom>
            <a:ln>
              <a:noFill/>
            </a:ln>
          </a:bottom>
        </a:tcBdr>
        <a:fill>
          <a:noFill/>
        </a:fill>
      </a:tcStyle>
    </a:lastRow>
    <a:firstRow>
      <a:tcTxStyle b="on">
        <a:fontRef idx="minor"/>
        <a:srgbClr val="0460A9"/>
      </a:tcTxStyle>
      <a:tcStyle>
        <a:tcBdr>
          <a:top>
            <a:ln>
              <a:noFill/>
            </a:ln>
          </a:top>
          <a:bottom>
            <a:ln w="19050">
              <a:solidFill>
                <a:srgbClr val="0460A9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126"/>
  </p:normalViewPr>
  <p:slideViewPr>
    <p:cSldViewPr showGuides="1">
      <p:cViewPr varScale="1">
        <p:scale>
          <a:sx n="135" d="100"/>
          <a:sy n="135" d="100"/>
        </p:scale>
        <p:origin x="168" y="108"/>
      </p:cViewPr>
      <p:guideLst>
        <p:guide orient="horz" pos="214"/>
        <p:guide orient="horz" pos="2835"/>
        <p:guide orient="horz" pos="864"/>
        <p:guide pos="5472"/>
        <p:guide pos="2937"/>
        <p:guide pos="288"/>
        <p:guide pos="282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165" d="100"/>
          <a:sy n="165" d="100"/>
        </p:scale>
        <p:origin x="4104" y="19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dwig, Marie-Gabrielle" userId="b2c94b7f-f550-4da8-afd1-0a5bc5050590" providerId="ADAL" clId="{36A6D230-BEC4-4B7B-8E4E-AA4D02626F67}"/>
    <pc:docChg chg="modSld">
      <pc:chgData name="Ludwig, Marie-Gabrielle" userId="b2c94b7f-f550-4da8-afd1-0a5bc5050590" providerId="ADAL" clId="{36A6D230-BEC4-4B7B-8E4E-AA4D02626F67}" dt="2022-04-13T11:53:34.174" v="13" actId="1076"/>
      <pc:docMkLst>
        <pc:docMk/>
      </pc:docMkLst>
      <pc:sldChg chg="addSp modSp mod">
        <pc:chgData name="Ludwig, Marie-Gabrielle" userId="b2c94b7f-f550-4da8-afd1-0a5bc5050590" providerId="ADAL" clId="{36A6D230-BEC4-4B7B-8E4E-AA4D02626F67}" dt="2022-04-13T11:53:34.174" v="13" actId="1076"/>
        <pc:sldMkLst>
          <pc:docMk/>
          <pc:sldMk cId="2047544413" sldId="426"/>
        </pc:sldMkLst>
        <pc:spChg chg="add mod">
          <ac:chgData name="Ludwig, Marie-Gabrielle" userId="b2c94b7f-f550-4da8-afd1-0a5bc5050590" providerId="ADAL" clId="{36A6D230-BEC4-4B7B-8E4E-AA4D02626F67}" dt="2022-04-13T11:53:34.174" v="13" actId="1076"/>
          <ac:spMkLst>
            <pc:docMk/>
            <pc:sldMk cId="2047544413" sldId="426"/>
            <ac:spMk id="5" creationId="{A132C5EF-1FDD-49C7-80B2-249B674DF8E8}"/>
          </ac:spMkLst>
        </pc:spChg>
        <pc:spChg chg="mod">
          <ac:chgData name="Ludwig, Marie-Gabrielle" userId="b2c94b7f-f550-4da8-afd1-0a5bc5050590" providerId="ADAL" clId="{36A6D230-BEC4-4B7B-8E4E-AA4D02626F67}" dt="2022-04-13T11:52:45.389" v="0"/>
          <ac:spMkLst>
            <pc:docMk/>
            <pc:sldMk cId="2047544413" sldId="426"/>
            <ac:spMk id="8" creationId="{623A27A8-F5DD-4979-8130-43F3B4867EC1}"/>
          </ac:spMkLst>
        </pc:spChg>
        <pc:spChg chg="mod">
          <ac:chgData name="Ludwig, Marie-Gabrielle" userId="b2c94b7f-f550-4da8-afd1-0a5bc5050590" providerId="ADAL" clId="{36A6D230-BEC4-4B7B-8E4E-AA4D02626F67}" dt="2022-04-13T11:52:45.389" v="0"/>
          <ac:spMkLst>
            <pc:docMk/>
            <pc:sldMk cId="2047544413" sldId="426"/>
            <ac:spMk id="9" creationId="{1A2BB975-8CE3-49AF-AC56-D2345DD0ED26}"/>
          </ac:spMkLst>
        </pc:spChg>
        <pc:spChg chg="mod">
          <ac:chgData name="Ludwig, Marie-Gabrielle" userId="b2c94b7f-f550-4da8-afd1-0a5bc5050590" providerId="ADAL" clId="{36A6D230-BEC4-4B7B-8E4E-AA4D02626F67}" dt="2022-04-13T11:52:45.389" v="0"/>
          <ac:spMkLst>
            <pc:docMk/>
            <pc:sldMk cId="2047544413" sldId="426"/>
            <ac:spMk id="10" creationId="{D8799797-4F71-4454-A3C2-814A6783F9BB}"/>
          </ac:spMkLst>
        </pc:spChg>
        <pc:spChg chg="mod">
          <ac:chgData name="Ludwig, Marie-Gabrielle" userId="b2c94b7f-f550-4da8-afd1-0a5bc5050590" providerId="ADAL" clId="{36A6D230-BEC4-4B7B-8E4E-AA4D02626F67}" dt="2022-04-13T11:52:45.389" v="0"/>
          <ac:spMkLst>
            <pc:docMk/>
            <pc:sldMk cId="2047544413" sldId="426"/>
            <ac:spMk id="11" creationId="{4C7B9C88-0F80-4E99-AAB0-70F201FB6AF9}"/>
          </ac:spMkLst>
        </pc:spChg>
        <pc:spChg chg="mod">
          <ac:chgData name="Ludwig, Marie-Gabrielle" userId="b2c94b7f-f550-4da8-afd1-0a5bc5050590" providerId="ADAL" clId="{36A6D230-BEC4-4B7B-8E4E-AA4D02626F67}" dt="2022-04-13T11:52:45.389" v="0"/>
          <ac:spMkLst>
            <pc:docMk/>
            <pc:sldMk cId="2047544413" sldId="426"/>
            <ac:spMk id="12" creationId="{AB2C7D60-B2B4-41A9-843C-1C192AFF3059}"/>
          </ac:spMkLst>
        </pc:spChg>
        <pc:spChg chg="mod">
          <ac:chgData name="Ludwig, Marie-Gabrielle" userId="b2c94b7f-f550-4da8-afd1-0a5bc5050590" providerId="ADAL" clId="{36A6D230-BEC4-4B7B-8E4E-AA4D02626F67}" dt="2022-04-13T11:52:45.389" v="0"/>
          <ac:spMkLst>
            <pc:docMk/>
            <pc:sldMk cId="2047544413" sldId="426"/>
            <ac:spMk id="13" creationId="{DCB158BE-FC78-493E-B7CC-31A0517871D3}"/>
          </ac:spMkLst>
        </pc:spChg>
        <pc:spChg chg="mod">
          <ac:chgData name="Ludwig, Marie-Gabrielle" userId="b2c94b7f-f550-4da8-afd1-0a5bc5050590" providerId="ADAL" clId="{36A6D230-BEC4-4B7B-8E4E-AA4D02626F67}" dt="2022-04-13T11:52:45.389" v="0"/>
          <ac:spMkLst>
            <pc:docMk/>
            <pc:sldMk cId="2047544413" sldId="426"/>
            <ac:spMk id="14" creationId="{B97E0AA9-2C27-4562-A52A-47C61A326A2C}"/>
          </ac:spMkLst>
        </pc:spChg>
        <pc:spChg chg="mod">
          <ac:chgData name="Ludwig, Marie-Gabrielle" userId="b2c94b7f-f550-4da8-afd1-0a5bc5050590" providerId="ADAL" clId="{36A6D230-BEC4-4B7B-8E4E-AA4D02626F67}" dt="2022-04-13T11:52:45.389" v="0"/>
          <ac:spMkLst>
            <pc:docMk/>
            <pc:sldMk cId="2047544413" sldId="426"/>
            <ac:spMk id="15" creationId="{DA06F117-78C4-488F-AC62-2C244B3FC0DB}"/>
          </ac:spMkLst>
        </pc:spChg>
        <pc:spChg chg="mod">
          <ac:chgData name="Ludwig, Marie-Gabrielle" userId="b2c94b7f-f550-4da8-afd1-0a5bc5050590" providerId="ADAL" clId="{36A6D230-BEC4-4B7B-8E4E-AA4D02626F67}" dt="2022-04-13T11:52:45.389" v="0"/>
          <ac:spMkLst>
            <pc:docMk/>
            <pc:sldMk cId="2047544413" sldId="426"/>
            <ac:spMk id="16" creationId="{BFDD9B88-9182-44AA-A3DB-5C8088BD7667}"/>
          </ac:spMkLst>
        </pc:spChg>
        <pc:spChg chg="mod">
          <ac:chgData name="Ludwig, Marie-Gabrielle" userId="b2c94b7f-f550-4da8-afd1-0a5bc5050590" providerId="ADAL" clId="{36A6D230-BEC4-4B7B-8E4E-AA4D02626F67}" dt="2022-04-13T11:52:45.389" v="0"/>
          <ac:spMkLst>
            <pc:docMk/>
            <pc:sldMk cId="2047544413" sldId="426"/>
            <ac:spMk id="17" creationId="{F08E4793-67E6-43AA-BAF0-FF18B8FE2CB9}"/>
          </ac:spMkLst>
        </pc:spChg>
        <pc:spChg chg="mod">
          <ac:chgData name="Ludwig, Marie-Gabrielle" userId="b2c94b7f-f550-4da8-afd1-0a5bc5050590" providerId="ADAL" clId="{36A6D230-BEC4-4B7B-8E4E-AA4D02626F67}" dt="2022-04-13T11:52:45.389" v="0"/>
          <ac:spMkLst>
            <pc:docMk/>
            <pc:sldMk cId="2047544413" sldId="426"/>
            <ac:spMk id="18" creationId="{A5505A99-D621-484A-80F5-4F7B5E05CF54}"/>
          </ac:spMkLst>
        </pc:spChg>
        <pc:spChg chg="mod">
          <ac:chgData name="Ludwig, Marie-Gabrielle" userId="b2c94b7f-f550-4da8-afd1-0a5bc5050590" providerId="ADAL" clId="{36A6D230-BEC4-4B7B-8E4E-AA4D02626F67}" dt="2022-04-13T11:52:45.389" v="0"/>
          <ac:spMkLst>
            <pc:docMk/>
            <pc:sldMk cId="2047544413" sldId="426"/>
            <ac:spMk id="19" creationId="{F90A0FFC-20E4-4C13-B91C-12B896345914}"/>
          </ac:spMkLst>
        </pc:spChg>
        <pc:spChg chg="add mod">
          <ac:chgData name="Ludwig, Marie-Gabrielle" userId="b2c94b7f-f550-4da8-afd1-0a5bc5050590" providerId="ADAL" clId="{36A6D230-BEC4-4B7B-8E4E-AA4D02626F67}" dt="2022-04-13T11:53:06.962" v="9" actId="1035"/>
          <ac:spMkLst>
            <pc:docMk/>
            <pc:sldMk cId="2047544413" sldId="426"/>
            <ac:spMk id="20" creationId="{FFFFD489-82B0-48BC-A839-C92A10A208B2}"/>
          </ac:spMkLst>
        </pc:spChg>
        <pc:spChg chg="add mod">
          <ac:chgData name="Ludwig, Marie-Gabrielle" userId="b2c94b7f-f550-4da8-afd1-0a5bc5050590" providerId="ADAL" clId="{36A6D230-BEC4-4B7B-8E4E-AA4D02626F67}" dt="2022-04-13T11:53:06.962" v="9" actId="1035"/>
          <ac:spMkLst>
            <pc:docMk/>
            <pc:sldMk cId="2047544413" sldId="426"/>
            <ac:spMk id="21" creationId="{70863886-CA8A-47A9-9619-2E7F908F1D65}"/>
          </ac:spMkLst>
        </pc:spChg>
        <pc:spChg chg="add mod">
          <ac:chgData name="Ludwig, Marie-Gabrielle" userId="b2c94b7f-f550-4da8-afd1-0a5bc5050590" providerId="ADAL" clId="{36A6D230-BEC4-4B7B-8E4E-AA4D02626F67}" dt="2022-04-13T11:53:06.962" v="9" actId="1035"/>
          <ac:spMkLst>
            <pc:docMk/>
            <pc:sldMk cId="2047544413" sldId="426"/>
            <ac:spMk id="22" creationId="{905BE203-6B13-41EE-9F54-64BFFBB78463}"/>
          </ac:spMkLst>
        </pc:spChg>
        <pc:spChg chg="add mod">
          <ac:chgData name="Ludwig, Marie-Gabrielle" userId="b2c94b7f-f550-4da8-afd1-0a5bc5050590" providerId="ADAL" clId="{36A6D230-BEC4-4B7B-8E4E-AA4D02626F67}" dt="2022-04-13T11:53:06.962" v="9" actId="1035"/>
          <ac:spMkLst>
            <pc:docMk/>
            <pc:sldMk cId="2047544413" sldId="426"/>
            <ac:spMk id="23" creationId="{A2744E2D-F93F-4E4A-8D00-580FC64E941B}"/>
          </ac:spMkLst>
        </pc:spChg>
        <pc:spChg chg="add mod">
          <ac:chgData name="Ludwig, Marie-Gabrielle" userId="b2c94b7f-f550-4da8-afd1-0a5bc5050590" providerId="ADAL" clId="{36A6D230-BEC4-4B7B-8E4E-AA4D02626F67}" dt="2022-04-13T11:53:06.962" v="9" actId="1035"/>
          <ac:spMkLst>
            <pc:docMk/>
            <pc:sldMk cId="2047544413" sldId="426"/>
            <ac:spMk id="24" creationId="{1E2C037F-885F-4995-A353-0BAD7FEA66DA}"/>
          </ac:spMkLst>
        </pc:spChg>
        <pc:spChg chg="add mod">
          <ac:chgData name="Ludwig, Marie-Gabrielle" userId="b2c94b7f-f550-4da8-afd1-0a5bc5050590" providerId="ADAL" clId="{36A6D230-BEC4-4B7B-8E4E-AA4D02626F67}" dt="2022-04-13T11:53:06.962" v="9" actId="1035"/>
          <ac:spMkLst>
            <pc:docMk/>
            <pc:sldMk cId="2047544413" sldId="426"/>
            <ac:spMk id="25" creationId="{F5D31754-7C57-4C03-8320-2976F80BAACA}"/>
          </ac:spMkLst>
        </pc:spChg>
        <pc:spChg chg="add mod">
          <ac:chgData name="Ludwig, Marie-Gabrielle" userId="b2c94b7f-f550-4da8-afd1-0a5bc5050590" providerId="ADAL" clId="{36A6D230-BEC4-4B7B-8E4E-AA4D02626F67}" dt="2022-04-13T11:53:06.962" v="9" actId="1035"/>
          <ac:spMkLst>
            <pc:docMk/>
            <pc:sldMk cId="2047544413" sldId="426"/>
            <ac:spMk id="26" creationId="{3E6981EA-9583-4A1F-9F2B-CDF92C1ADEC6}"/>
          </ac:spMkLst>
        </pc:spChg>
        <pc:spChg chg="add mod">
          <ac:chgData name="Ludwig, Marie-Gabrielle" userId="b2c94b7f-f550-4da8-afd1-0a5bc5050590" providerId="ADAL" clId="{36A6D230-BEC4-4B7B-8E4E-AA4D02626F67}" dt="2022-04-13T11:53:06.962" v="9" actId="1035"/>
          <ac:spMkLst>
            <pc:docMk/>
            <pc:sldMk cId="2047544413" sldId="426"/>
            <ac:spMk id="27" creationId="{94938ED6-5A36-483E-ADFF-B94A4A6B6819}"/>
          </ac:spMkLst>
        </pc:spChg>
        <pc:spChg chg="add mod">
          <ac:chgData name="Ludwig, Marie-Gabrielle" userId="b2c94b7f-f550-4da8-afd1-0a5bc5050590" providerId="ADAL" clId="{36A6D230-BEC4-4B7B-8E4E-AA4D02626F67}" dt="2022-04-13T11:53:34.174" v="13" actId="1076"/>
          <ac:spMkLst>
            <pc:docMk/>
            <pc:sldMk cId="2047544413" sldId="426"/>
            <ac:spMk id="28" creationId="{1BB84EE6-D421-4934-9A3B-9FE055C1F2CC}"/>
          </ac:spMkLst>
        </pc:spChg>
        <pc:spChg chg="add mod">
          <ac:chgData name="Ludwig, Marie-Gabrielle" userId="b2c94b7f-f550-4da8-afd1-0a5bc5050590" providerId="ADAL" clId="{36A6D230-BEC4-4B7B-8E4E-AA4D02626F67}" dt="2022-04-13T11:53:29.991" v="12" actId="1076"/>
          <ac:spMkLst>
            <pc:docMk/>
            <pc:sldMk cId="2047544413" sldId="426"/>
            <ac:spMk id="29" creationId="{17F39CBD-FB5E-4ED6-8CE1-11502695B77E}"/>
          </ac:spMkLst>
        </pc:spChg>
        <pc:grpChg chg="add mod">
          <ac:chgData name="Ludwig, Marie-Gabrielle" userId="b2c94b7f-f550-4da8-afd1-0a5bc5050590" providerId="ADAL" clId="{36A6D230-BEC4-4B7B-8E4E-AA4D02626F67}" dt="2022-04-13T11:53:06.962" v="9" actId="1035"/>
          <ac:grpSpMkLst>
            <pc:docMk/>
            <pc:sldMk cId="2047544413" sldId="426"/>
            <ac:grpSpMk id="6" creationId="{D814D80C-8B58-40EA-82BE-635509CA3DE2}"/>
          </ac:grpSpMkLst>
        </pc:grpChg>
        <pc:picChg chg="add mod">
          <ac:chgData name="Ludwig, Marie-Gabrielle" userId="b2c94b7f-f550-4da8-afd1-0a5bc5050590" providerId="ADAL" clId="{36A6D230-BEC4-4B7B-8E4E-AA4D02626F67}" dt="2022-04-13T11:53:06.962" v="9" actId="1035"/>
          <ac:picMkLst>
            <pc:docMk/>
            <pc:sldMk cId="2047544413" sldId="426"/>
            <ac:picMk id="4" creationId="{267F9632-9609-487A-82CD-384DFE08CB4F}"/>
          </ac:picMkLst>
        </pc:picChg>
        <pc:picChg chg="mod">
          <ac:chgData name="Ludwig, Marie-Gabrielle" userId="b2c94b7f-f550-4da8-afd1-0a5bc5050590" providerId="ADAL" clId="{36A6D230-BEC4-4B7B-8E4E-AA4D02626F67}" dt="2022-04-13T11:52:45.389" v="0"/>
          <ac:picMkLst>
            <pc:docMk/>
            <pc:sldMk cId="2047544413" sldId="426"/>
            <ac:picMk id="7" creationId="{72F08383-EAB8-43AA-B046-61CA5B47ED40}"/>
          </ac:picMkLst>
        </pc:picChg>
      </pc:sldChg>
    </pc:docChg>
  </pc:docChgLst>
  <pc:docChgLst>
    <pc:chgData name="Ludwig, Marie-Gabrielle" userId="b2c94b7f-f550-4da8-afd1-0a5bc5050590" providerId="ADAL" clId="{556BEA70-CC21-4C49-8E85-D732D50928AD}"/>
    <pc:docChg chg="modSld">
      <pc:chgData name="Ludwig, Marie-Gabrielle" userId="b2c94b7f-f550-4da8-afd1-0a5bc5050590" providerId="ADAL" clId="{556BEA70-CC21-4C49-8E85-D732D50928AD}" dt="2022-05-05T10:59:37.372" v="15" actId="1035"/>
      <pc:docMkLst>
        <pc:docMk/>
      </pc:docMkLst>
      <pc:sldChg chg="modSp mod">
        <pc:chgData name="Ludwig, Marie-Gabrielle" userId="b2c94b7f-f550-4da8-afd1-0a5bc5050590" providerId="ADAL" clId="{556BEA70-CC21-4C49-8E85-D732D50928AD}" dt="2022-05-05T10:59:37.372" v="15" actId="1035"/>
        <pc:sldMkLst>
          <pc:docMk/>
          <pc:sldMk cId="2047544413" sldId="426"/>
        </pc:sldMkLst>
        <pc:spChg chg="mod">
          <ac:chgData name="Ludwig, Marie-Gabrielle" userId="b2c94b7f-f550-4da8-afd1-0a5bc5050590" providerId="ADAL" clId="{556BEA70-CC21-4C49-8E85-D732D50928AD}" dt="2022-05-05T10:59:32.756" v="11" actId="1036"/>
          <ac:spMkLst>
            <pc:docMk/>
            <pc:sldMk cId="2047544413" sldId="426"/>
            <ac:spMk id="5" creationId="{A132C5EF-1FDD-49C7-80B2-249B674DF8E8}"/>
          </ac:spMkLst>
        </pc:spChg>
        <pc:spChg chg="mod">
          <ac:chgData name="Ludwig, Marie-Gabrielle" userId="b2c94b7f-f550-4da8-afd1-0a5bc5050590" providerId="ADAL" clId="{556BEA70-CC21-4C49-8E85-D732D50928AD}" dt="2022-05-05T10:59:32.756" v="11" actId="1036"/>
          <ac:spMkLst>
            <pc:docMk/>
            <pc:sldMk cId="2047544413" sldId="426"/>
            <ac:spMk id="20" creationId="{FFFFD489-82B0-48BC-A839-C92A10A208B2}"/>
          </ac:spMkLst>
        </pc:spChg>
        <pc:spChg chg="mod">
          <ac:chgData name="Ludwig, Marie-Gabrielle" userId="b2c94b7f-f550-4da8-afd1-0a5bc5050590" providerId="ADAL" clId="{556BEA70-CC21-4C49-8E85-D732D50928AD}" dt="2022-05-05T10:59:32.756" v="11" actId="1036"/>
          <ac:spMkLst>
            <pc:docMk/>
            <pc:sldMk cId="2047544413" sldId="426"/>
            <ac:spMk id="21" creationId="{70863886-CA8A-47A9-9619-2E7F908F1D65}"/>
          </ac:spMkLst>
        </pc:spChg>
        <pc:spChg chg="mod">
          <ac:chgData name="Ludwig, Marie-Gabrielle" userId="b2c94b7f-f550-4da8-afd1-0a5bc5050590" providerId="ADAL" clId="{556BEA70-CC21-4C49-8E85-D732D50928AD}" dt="2022-05-05T10:59:32.756" v="11" actId="1036"/>
          <ac:spMkLst>
            <pc:docMk/>
            <pc:sldMk cId="2047544413" sldId="426"/>
            <ac:spMk id="22" creationId="{905BE203-6B13-41EE-9F54-64BFFBB78463}"/>
          </ac:spMkLst>
        </pc:spChg>
        <pc:spChg chg="mod">
          <ac:chgData name="Ludwig, Marie-Gabrielle" userId="b2c94b7f-f550-4da8-afd1-0a5bc5050590" providerId="ADAL" clId="{556BEA70-CC21-4C49-8E85-D732D50928AD}" dt="2022-05-05T10:59:32.756" v="11" actId="1036"/>
          <ac:spMkLst>
            <pc:docMk/>
            <pc:sldMk cId="2047544413" sldId="426"/>
            <ac:spMk id="23" creationId="{A2744E2D-F93F-4E4A-8D00-580FC64E941B}"/>
          </ac:spMkLst>
        </pc:spChg>
        <pc:spChg chg="mod">
          <ac:chgData name="Ludwig, Marie-Gabrielle" userId="b2c94b7f-f550-4da8-afd1-0a5bc5050590" providerId="ADAL" clId="{556BEA70-CC21-4C49-8E85-D732D50928AD}" dt="2022-05-05T10:59:32.756" v="11" actId="1036"/>
          <ac:spMkLst>
            <pc:docMk/>
            <pc:sldMk cId="2047544413" sldId="426"/>
            <ac:spMk id="24" creationId="{1E2C037F-885F-4995-A353-0BAD7FEA66DA}"/>
          </ac:spMkLst>
        </pc:spChg>
        <pc:spChg chg="mod">
          <ac:chgData name="Ludwig, Marie-Gabrielle" userId="b2c94b7f-f550-4da8-afd1-0a5bc5050590" providerId="ADAL" clId="{556BEA70-CC21-4C49-8E85-D732D50928AD}" dt="2022-05-05T10:59:32.756" v="11" actId="1036"/>
          <ac:spMkLst>
            <pc:docMk/>
            <pc:sldMk cId="2047544413" sldId="426"/>
            <ac:spMk id="25" creationId="{F5D31754-7C57-4C03-8320-2976F80BAACA}"/>
          </ac:spMkLst>
        </pc:spChg>
        <pc:spChg chg="mod">
          <ac:chgData name="Ludwig, Marie-Gabrielle" userId="b2c94b7f-f550-4da8-afd1-0a5bc5050590" providerId="ADAL" clId="{556BEA70-CC21-4C49-8E85-D732D50928AD}" dt="2022-05-05T10:59:32.756" v="11" actId="1036"/>
          <ac:spMkLst>
            <pc:docMk/>
            <pc:sldMk cId="2047544413" sldId="426"/>
            <ac:spMk id="26" creationId="{3E6981EA-9583-4A1F-9F2B-CDF92C1ADEC6}"/>
          </ac:spMkLst>
        </pc:spChg>
        <pc:spChg chg="mod">
          <ac:chgData name="Ludwig, Marie-Gabrielle" userId="b2c94b7f-f550-4da8-afd1-0a5bc5050590" providerId="ADAL" clId="{556BEA70-CC21-4C49-8E85-D732D50928AD}" dt="2022-05-05T10:59:32.756" v="11" actId="1036"/>
          <ac:spMkLst>
            <pc:docMk/>
            <pc:sldMk cId="2047544413" sldId="426"/>
            <ac:spMk id="27" creationId="{94938ED6-5A36-483E-ADFF-B94A4A6B6819}"/>
          </ac:spMkLst>
        </pc:spChg>
        <pc:spChg chg="mod">
          <ac:chgData name="Ludwig, Marie-Gabrielle" userId="b2c94b7f-f550-4da8-afd1-0a5bc5050590" providerId="ADAL" clId="{556BEA70-CC21-4C49-8E85-D732D50928AD}" dt="2022-05-05T10:59:32.756" v="11" actId="1036"/>
          <ac:spMkLst>
            <pc:docMk/>
            <pc:sldMk cId="2047544413" sldId="426"/>
            <ac:spMk id="28" creationId="{1BB84EE6-D421-4934-9A3B-9FE055C1F2CC}"/>
          </ac:spMkLst>
        </pc:spChg>
        <pc:spChg chg="mod">
          <ac:chgData name="Ludwig, Marie-Gabrielle" userId="b2c94b7f-f550-4da8-afd1-0a5bc5050590" providerId="ADAL" clId="{556BEA70-CC21-4C49-8E85-D732D50928AD}" dt="2022-05-05T10:59:37.372" v="15" actId="1035"/>
          <ac:spMkLst>
            <pc:docMk/>
            <pc:sldMk cId="2047544413" sldId="426"/>
            <ac:spMk id="29" creationId="{17F39CBD-FB5E-4ED6-8CE1-11502695B77E}"/>
          </ac:spMkLst>
        </pc:spChg>
        <pc:grpChg chg="mod">
          <ac:chgData name="Ludwig, Marie-Gabrielle" userId="b2c94b7f-f550-4da8-afd1-0a5bc5050590" providerId="ADAL" clId="{556BEA70-CC21-4C49-8E85-D732D50928AD}" dt="2022-05-05T10:59:32.756" v="11" actId="1036"/>
          <ac:grpSpMkLst>
            <pc:docMk/>
            <pc:sldMk cId="2047544413" sldId="426"/>
            <ac:grpSpMk id="6" creationId="{D814D80C-8B58-40EA-82BE-635509CA3DE2}"/>
          </ac:grpSpMkLst>
        </pc:grpChg>
        <pc:picChg chg="mod">
          <ac:chgData name="Ludwig, Marie-Gabrielle" userId="b2c94b7f-f550-4da8-afd1-0a5bc5050590" providerId="ADAL" clId="{556BEA70-CC21-4C49-8E85-D732D50928AD}" dt="2022-05-05T10:59:32.756" v="11" actId="1036"/>
          <ac:picMkLst>
            <pc:docMk/>
            <pc:sldMk cId="2047544413" sldId="426"/>
            <ac:picMk id="4" creationId="{267F9632-9609-487A-82CD-384DFE08CB4F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rial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BB60FF-ACF0-5A4A-9C79-4881E6B16567}" type="datetimeFigureOut">
              <a:rPr lang="en-US" smtClean="0">
                <a:latin typeface="Arial" charset="0"/>
              </a:rPr>
              <a:pPr/>
              <a:t>5/5/2022</a:t>
            </a:fld>
            <a:endParaRPr lang="en-US" dirty="0">
              <a:latin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BA786-EB35-BA4C-A7F7-24740D3067F1}" type="slidenum">
              <a:rPr lang="en-US" smtClean="0">
                <a:latin typeface="Arial" charset="0"/>
              </a:rPr>
              <a:pPr/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9472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0C4595FF-6E7F-4C41-B8DF-4AE76FC1F075}" type="datetimeFigureOut">
              <a:rPr lang="en-US" smtClean="0"/>
              <a:pPr/>
              <a:t>5/5/2022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5A6330BE-D91A-D240-B266-E5D5F99B4C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3167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eaLnBrk="1" latinLnBrk="0" hangingPunct="1">
      <a:defRPr sz="12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eaLnBrk="1" latinLnBrk="0" hangingPunct="1">
      <a:defRPr sz="12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eaLnBrk="1" latinLnBrk="0" hangingPunct="1">
      <a:defRPr sz="12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eaLnBrk="1" latinLnBrk="0" hangingPunct="1">
      <a:defRPr sz="12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6E4775E2-C349-5D46-8B00-EEEC2FC3FD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01181" y="4472279"/>
            <a:ext cx="3554339" cy="664663"/>
          </a:xfrm>
          <a:prstGeom prst="rect">
            <a:avLst/>
          </a:prstGeom>
        </p:spPr>
      </p:pic>
      <p:grpSp>
        <p:nvGrpSpPr>
          <p:cNvPr id="5" name="Group 4"/>
          <p:cNvGrpSpPr/>
          <p:nvPr userDrawn="1"/>
        </p:nvGrpSpPr>
        <p:grpSpPr>
          <a:xfrm>
            <a:off x="-137160" y="-137160"/>
            <a:ext cx="9418320" cy="5422392"/>
            <a:chOff x="-137160" y="-137160"/>
            <a:chExt cx="9418320" cy="5422392"/>
          </a:xfrm>
        </p:grpSpPr>
        <p:cxnSp>
          <p:nvCxnSpPr>
            <p:cNvPr id="8" name="Straight Connector 7"/>
            <p:cNvCxnSpPr/>
            <p:nvPr userDrawn="1"/>
          </p:nvCxnSpPr>
          <p:spPr>
            <a:xfrm flipV="1">
              <a:off x="1050626" y="-137160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 userDrawn="1"/>
          </p:nvCxnSpPr>
          <p:spPr>
            <a:xfrm flipV="1">
              <a:off x="8686800" y="-137160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 userDrawn="1"/>
          </p:nvCxnSpPr>
          <p:spPr>
            <a:xfrm flipV="1">
              <a:off x="1050626" y="5193792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 userDrawn="1"/>
          </p:nvCxnSpPr>
          <p:spPr>
            <a:xfrm flipV="1">
              <a:off x="8686800" y="5193792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 flipV="1">
              <a:off x="1600200" y="-137160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 flipV="1">
              <a:off x="1600200" y="5193792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>
            <a:xfrm>
              <a:off x="9189720" y="1188720"/>
              <a:ext cx="91440" cy="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 userDrawn="1"/>
          </p:nvCxnSpPr>
          <p:spPr>
            <a:xfrm>
              <a:off x="-137160" y="1188720"/>
              <a:ext cx="91440" cy="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 userDrawn="1"/>
          </p:nvCxnSpPr>
          <p:spPr>
            <a:xfrm>
              <a:off x="9189720" y="640080"/>
              <a:ext cx="91440" cy="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 userDrawn="1"/>
          </p:nvCxnSpPr>
          <p:spPr>
            <a:xfrm>
              <a:off x="-137160" y="640080"/>
              <a:ext cx="91440" cy="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600200" y="3108959"/>
            <a:ext cx="7086600" cy="914400"/>
          </a:xfrm>
        </p:spPr>
        <p:txBody>
          <a:bodyPr anchor="b" anchorCtr="0">
            <a:noAutofit/>
          </a:bodyPr>
          <a:lstStyle>
            <a:lvl1pPr>
              <a:defRPr sz="3200" b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600200" y="4114800"/>
            <a:ext cx="5029200" cy="731520"/>
          </a:xfrm>
          <a:noFill/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1" i="0" baseline="0">
                <a:solidFill>
                  <a:schemeClr val="tx1"/>
                </a:solidFill>
                <a:latin typeface="+mn-lt"/>
                <a:ea typeface="Arial Regular" charset="0"/>
                <a:cs typeface="Arial Regular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51249" cy="5143500"/>
          </a:xfrm>
          <a:prstGeom prst="rect">
            <a:avLst/>
          </a:prstGeom>
        </p:spPr>
      </p:pic>
      <p:sp>
        <p:nvSpPr>
          <p:cNvPr id="27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525624" y="316156"/>
            <a:ext cx="8157600" cy="2635200"/>
          </a:xfrm>
          <a:solidFill>
            <a:srgbClr val="CCCCCC"/>
          </a:solidFill>
        </p:spPr>
        <p:txBody>
          <a:bodyPr tIns="1116000" anchor="t" anchorCtr="0">
            <a:normAutofit/>
          </a:bodyPr>
          <a:lstStyle>
            <a:lvl1pPr marL="107950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Pct val="120000"/>
              <a:buFont typeface="Arial" pitchFamily="34" charset="0"/>
              <a:buNone/>
              <a:tabLst>
                <a:tab pos="3998913" algn="r"/>
                <a:tab pos="8229600" algn="r"/>
              </a:tabLst>
              <a:defRPr lang="en-US" sz="950" smtClean="0">
                <a:effectLst/>
                <a:latin typeface="+mn-lt"/>
              </a:defRPr>
            </a:lvl1pPr>
          </a:lstStyle>
          <a:p>
            <a:r>
              <a:rPr lang="en-US" dirty="0"/>
              <a:t>This space is reserved for cropped images only sourced from Novartis Brand Lab at https://</a:t>
            </a:r>
            <a:r>
              <a:rPr lang="en-US" dirty="0" err="1"/>
              <a:t>www.novartisbrandlab.com</a:t>
            </a:r>
            <a:r>
              <a:rPr lang="en-US" dirty="0"/>
              <a:t>/resources/assets/5982</a:t>
            </a:r>
            <a:br>
              <a:rPr lang="en-US" dirty="0"/>
            </a:br>
            <a:r>
              <a:rPr lang="en-US" dirty="0"/>
              <a:t>Once you have chosen your image, select the asset for download from the drop-down menu.                                                            For this template, you would download the image cropped to fit the </a:t>
            </a:r>
            <a:r>
              <a:rPr lang="en-US" dirty="0">
                <a:solidFill>
                  <a:srgbClr val="000000"/>
                </a:solidFill>
                <a:effectLst/>
                <a:latin typeface="Arial" charset="0"/>
              </a:rPr>
              <a:t>PPT Presentation Wide Screen 16:9 template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Illustrations, graphics or icons are not allowed. Photography must follow our </a:t>
            </a:r>
            <a:r>
              <a:rPr lang="en-US" dirty="0" err="1"/>
              <a:t>monocolor</a:t>
            </a:r>
            <a:r>
              <a:rPr lang="en-US" dirty="0"/>
              <a:t> rule.                                                                 That means for this template in Novartis Blue </a:t>
            </a:r>
            <a:r>
              <a:rPr lang="en-US" dirty="0" err="1"/>
              <a:t>monocolor</a:t>
            </a:r>
            <a:r>
              <a:rPr lang="en-US" dirty="0"/>
              <a:t> theme, choose an image with a pop of Novartis Blue color.</a:t>
            </a:r>
          </a:p>
        </p:txBody>
      </p:sp>
      <p:sp>
        <p:nvSpPr>
          <p:cNvPr id="24" name="Text Placeholder 7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0" y="640080"/>
            <a:ext cx="2286000" cy="548640"/>
          </a:xfrm>
          <a:solidFill>
            <a:schemeClr val="accent2"/>
          </a:solidFill>
        </p:spPr>
        <p:txBody>
          <a:bodyPr lIns="182880" tIns="45720" rIns="91440" bIns="45720" anchor="ctr" anchorCtr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0000"/>
              <a:buFont typeface="Arial"/>
              <a:buNone/>
              <a:tabLst>
                <a:tab pos="3998913" algn="r"/>
                <a:tab pos="8229600" algn="r"/>
              </a:tabLst>
              <a:defRPr sz="1000" b="1" i="0" spc="0" baseline="0">
                <a:solidFill>
                  <a:schemeClr val="bg1"/>
                </a:solidFill>
                <a:latin typeface="+mn-lt"/>
                <a:ea typeface="Arial Regular" charset="0"/>
                <a:cs typeface="Arial Regular" charset="0"/>
              </a:defRPr>
            </a:lvl1pPr>
            <a:lvl2pPr marL="0" indent="0" algn="l">
              <a:spcBef>
                <a:spcPts val="0"/>
              </a:spcBef>
              <a:buFont typeface="Arial"/>
              <a:buNone/>
              <a:defRPr sz="900" b="1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Font typeface="Arial"/>
              <a:buNone/>
              <a:defRPr sz="1000" b="1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Font typeface="Arial"/>
              <a:buNone/>
              <a:defRPr sz="1000" b="1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Font typeface="Arial"/>
              <a:buNone/>
              <a:defRPr sz="1000" b="1">
                <a:solidFill>
                  <a:schemeClr val="bg1"/>
                </a:solidFill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0000"/>
              <a:buFont typeface="Arial"/>
              <a:buNone/>
              <a:tabLst>
                <a:tab pos="3998913" algn="r"/>
                <a:tab pos="8229600" algn="r"/>
              </a:tabLst>
              <a:defRPr/>
            </a:pPr>
            <a:r>
              <a:rPr lang="en-US" dirty="0">
                <a:solidFill>
                  <a:srgbClr val="FFFFFF"/>
                </a:solidFill>
              </a:rPr>
              <a:t>Business or </a:t>
            </a:r>
            <a:r>
              <a:rPr lang="en-US" dirty="0"/>
              <a:t>Organizational</a:t>
            </a:r>
            <a:r>
              <a:rPr lang="en-US" dirty="0">
                <a:solidFill>
                  <a:srgbClr val="FFFFFF"/>
                </a:solidFill>
              </a:rPr>
              <a:t> Unit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b="0" dirty="0">
                <a:solidFill>
                  <a:srgbClr val="FFFFFF"/>
                </a:solidFill>
              </a:rPr>
              <a:t>Franchise or Department</a:t>
            </a:r>
          </a:p>
        </p:txBody>
      </p:sp>
    </p:spTree>
    <p:extLst>
      <p:ext uri="{BB962C8B-B14F-4D97-AF65-F5344CB8AC3E}">
        <p14:creationId xmlns:p14="http://schemas.microsoft.com/office/powerpoint/2010/main" val="1808711482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42900"/>
            <a:ext cx="8229600" cy="9601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7547CF9-5B10-D24F-A8D7-45A9778164F7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19" name="Content Placeholder 2"/>
          <p:cNvSpPr>
            <a:spLocks noGrp="1"/>
          </p:cNvSpPr>
          <p:nvPr>
            <p:ph sz="half" idx="22"/>
          </p:nvPr>
        </p:nvSpPr>
        <p:spPr>
          <a:xfrm>
            <a:off x="457200" y="1786467"/>
            <a:ext cx="2606040" cy="2282613"/>
          </a:xfrm>
          <a:solidFill>
            <a:srgbClr val="CCCCCC"/>
          </a:solidFill>
        </p:spPr>
        <p:txBody>
          <a:bodyPr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000" b="0" i="0" spc="30" baseline="0">
                <a:noFill/>
                <a:latin typeface="Arial" charset="0"/>
                <a:ea typeface="Arial" charset="0"/>
                <a:cs typeface="Arial" charset="0"/>
              </a:defRPr>
            </a:lvl1pPr>
            <a:lvl2pPr marL="0" indent="0" algn="ctr">
              <a:spcBef>
                <a:spcPts val="0"/>
              </a:spcBef>
              <a:buNone/>
              <a:defRPr sz="1200"/>
            </a:lvl2pPr>
            <a:lvl3pPr marL="0" indent="0" algn="ctr">
              <a:spcBef>
                <a:spcPts val="0"/>
              </a:spcBef>
              <a:buNone/>
              <a:defRPr sz="1200"/>
            </a:lvl3pPr>
            <a:lvl4pPr marL="0" indent="0" algn="ctr">
              <a:spcBef>
                <a:spcPts val="0"/>
              </a:spcBef>
              <a:buNone/>
              <a:defRPr sz="1200"/>
            </a:lvl4pPr>
            <a:lvl5pPr marL="0" indent="0" algn="ctr">
              <a:spcBef>
                <a:spcPts val="0"/>
              </a:spcBef>
              <a:buNone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sz="half" idx="23"/>
          </p:nvPr>
        </p:nvSpPr>
        <p:spPr>
          <a:xfrm>
            <a:off x="3268980" y="1786467"/>
            <a:ext cx="2606040" cy="2282613"/>
          </a:xfrm>
          <a:solidFill>
            <a:srgbClr val="CCCCCC"/>
          </a:solidFill>
        </p:spPr>
        <p:txBody>
          <a:bodyPr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000" b="0" i="0" spc="30" baseline="0">
                <a:noFill/>
                <a:latin typeface="Arial" charset="0"/>
                <a:ea typeface="Arial" charset="0"/>
                <a:cs typeface="Arial" charset="0"/>
              </a:defRPr>
            </a:lvl1pPr>
            <a:lvl2pPr marL="0" indent="0" algn="ctr">
              <a:spcBef>
                <a:spcPts val="0"/>
              </a:spcBef>
              <a:buNone/>
              <a:defRPr sz="1200"/>
            </a:lvl2pPr>
            <a:lvl3pPr marL="0" indent="0" algn="ctr">
              <a:spcBef>
                <a:spcPts val="0"/>
              </a:spcBef>
              <a:buNone/>
              <a:defRPr sz="1200"/>
            </a:lvl3pPr>
            <a:lvl4pPr marL="0" indent="0" algn="ctr">
              <a:spcBef>
                <a:spcPts val="0"/>
              </a:spcBef>
              <a:buNone/>
              <a:defRPr sz="1200"/>
            </a:lvl4pPr>
            <a:lvl5pPr marL="0" indent="0" algn="ctr">
              <a:spcBef>
                <a:spcPts val="0"/>
              </a:spcBef>
              <a:buNone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Content Placeholder 2"/>
          <p:cNvSpPr>
            <a:spLocks noGrp="1"/>
          </p:cNvSpPr>
          <p:nvPr>
            <p:ph sz="half" idx="24"/>
          </p:nvPr>
        </p:nvSpPr>
        <p:spPr>
          <a:xfrm>
            <a:off x="6080760" y="1786467"/>
            <a:ext cx="2606040" cy="2282613"/>
          </a:xfrm>
          <a:solidFill>
            <a:srgbClr val="CCCCCC"/>
          </a:solidFill>
        </p:spPr>
        <p:txBody>
          <a:bodyPr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000" b="0" i="0" spc="30" baseline="0">
                <a:noFill/>
                <a:latin typeface="Arial" charset="0"/>
                <a:ea typeface="Arial" charset="0"/>
                <a:cs typeface="Arial" charset="0"/>
              </a:defRPr>
            </a:lvl1pPr>
            <a:lvl2pPr marL="0" indent="0" algn="ctr">
              <a:spcBef>
                <a:spcPts val="0"/>
              </a:spcBef>
              <a:buNone/>
              <a:defRPr sz="1200"/>
            </a:lvl2pPr>
            <a:lvl3pPr marL="0" indent="0" algn="ctr">
              <a:spcBef>
                <a:spcPts val="0"/>
              </a:spcBef>
              <a:buNone/>
              <a:defRPr sz="1200"/>
            </a:lvl3pPr>
            <a:lvl4pPr marL="0" indent="0" algn="ctr">
              <a:spcBef>
                <a:spcPts val="0"/>
              </a:spcBef>
              <a:buNone/>
              <a:defRPr sz="1200"/>
            </a:lvl4pPr>
            <a:lvl5pPr marL="0" indent="0" algn="ctr">
              <a:spcBef>
                <a:spcPts val="0"/>
              </a:spcBef>
              <a:buNone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1371600"/>
            <a:ext cx="8229600" cy="361445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Font typeface="Arial"/>
              <a:buNone/>
              <a:defRPr sz="1800" b="0" baseline="0">
                <a:solidFill>
                  <a:srgbClr val="000000"/>
                </a:solidFill>
              </a:defRPr>
            </a:lvl1pPr>
            <a:lvl2pPr marL="0" indent="0">
              <a:spcBef>
                <a:spcPts val="0"/>
              </a:spcBef>
              <a:buFont typeface="Arial"/>
              <a:buNone/>
              <a:defRPr sz="1800" b="0">
                <a:solidFill>
                  <a:srgbClr val="000000"/>
                </a:solidFill>
              </a:defRPr>
            </a:lvl2pPr>
            <a:lvl3pPr marL="0" indent="0">
              <a:spcBef>
                <a:spcPts val="0"/>
              </a:spcBef>
              <a:buFont typeface="Arial"/>
              <a:buNone/>
              <a:defRPr sz="1800" b="0">
                <a:solidFill>
                  <a:srgbClr val="000000"/>
                </a:solidFill>
              </a:defRPr>
            </a:lvl3pPr>
            <a:lvl4pPr marL="0" indent="0">
              <a:spcBef>
                <a:spcPts val="0"/>
              </a:spcBef>
              <a:buFont typeface="Arial"/>
              <a:buNone/>
              <a:defRPr sz="1800" b="0">
                <a:solidFill>
                  <a:srgbClr val="000000"/>
                </a:solidFill>
              </a:defRPr>
            </a:lvl4pPr>
            <a:lvl5pPr marL="0" indent="0">
              <a:spcBef>
                <a:spcPts val="0"/>
              </a:spcBef>
              <a:buFont typeface="Arial"/>
              <a:buNone/>
              <a:defRPr sz="18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/>
              <a:t>Optional picture title</a:t>
            </a:r>
          </a:p>
        </p:txBody>
      </p:sp>
      <p:sp>
        <p:nvSpPr>
          <p:cNvPr id="22" name="Text Placeholder 7"/>
          <p:cNvSpPr>
            <a:spLocks noGrp="1"/>
          </p:cNvSpPr>
          <p:nvPr>
            <p:ph type="body" sz="quarter" idx="18" hasCustomPrompt="1"/>
          </p:nvPr>
        </p:nvSpPr>
        <p:spPr>
          <a:xfrm>
            <a:off x="457200" y="4160520"/>
            <a:ext cx="2606040" cy="320040"/>
          </a:xfrm>
        </p:spPr>
        <p:txBody>
          <a:bodyPr anchor="t" anchorCtr="0">
            <a:noAutofit/>
          </a:bodyPr>
          <a:lstStyle>
            <a:lvl1pPr marL="0" indent="0">
              <a:spcBef>
                <a:spcPts val="0"/>
              </a:spcBef>
              <a:buFont typeface="Arial"/>
              <a:buNone/>
              <a:defRPr sz="1000" b="0" i="0" baseline="0">
                <a:solidFill>
                  <a:srgbClr val="000000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2pPr>
            <a:lvl3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3pPr>
            <a:lvl4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4pPr>
            <a:lvl5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Optional picture caption</a:t>
            </a:r>
          </a:p>
        </p:txBody>
      </p:sp>
      <p:sp>
        <p:nvSpPr>
          <p:cNvPr id="23" name="Text Placeholder 7"/>
          <p:cNvSpPr>
            <a:spLocks noGrp="1"/>
          </p:cNvSpPr>
          <p:nvPr>
            <p:ph type="body" sz="quarter" idx="25" hasCustomPrompt="1"/>
          </p:nvPr>
        </p:nvSpPr>
        <p:spPr>
          <a:xfrm>
            <a:off x="3268980" y="4160520"/>
            <a:ext cx="2606040" cy="320040"/>
          </a:xfrm>
        </p:spPr>
        <p:txBody>
          <a:bodyPr anchor="t" anchorCtr="0">
            <a:noAutofit/>
          </a:bodyPr>
          <a:lstStyle>
            <a:lvl1pPr marL="0" indent="0">
              <a:spcBef>
                <a:spcPts val="0"/>
              </a:spcBef>
              <a:buFont typeface="Arial"/>
              <a:buNone/>
              <a:defRPr sz="1000" b="0" i="0" baseline="0">
                <a:solidFill>
                  <a:srgbClr val="000000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2pPr>
            <a:lvl3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3pPr>
            <a:lvl4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4pPr>
            <a:lvl5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Optional picture caption</a:t>
            </a:r>
          </a:p>
        </p:txBody>
      </p:sp>
      <p:sp>
        <p:nvSpPr>
          <p:cNvPr id="24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6080760" y="4160520"/>
            <a:ext cx="2606040" cy="320040"/>
          </a:xfrm>
        </p:spPr>
        <p:txBody>
          <a:bodyPr anchor="t" anchorCtr="0">
            <a:noAutofit/>
          </a:bodyPr>
          <a:lstStyle>
            <a:lvl1pPr marL="0" indent="0">
              <a:spcBef>
                <a:spcPts val="0"/>
              </a:spcBef>
              <a:buFont typeface="Arial"/>
              <a:buNone/>
              <a:defRPr sz="1000" b="0" i="0" baseline="0">
                <a:solidFill>
                  <a:srgbClr val="000000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2pPr>
            <a:lvl3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3pPr>
            <a:lvl4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4pPr>
            <a:lvl5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Optional picture caption</a:t>
            </a:r>
          </a:p>
        </p:txBody>
      </p:sp>
    </p:spTree>
    <p:extLst>
      <p:ext uri="{BB962C8B-B14F-4D97-AF65-F5344CB8AC3E}">
        <p14:creationId xmlns:p14="http://schemas.microsoft.com/office/powerpoint/2010/main" val="1193407299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Big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371600"/>
            <a:ext cx="4023360" cy="310896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Font typeface="Arial"/>
              <a:buNone/>
              <a:defRPr sz="3600" b="0" i="0" spc="0" baseline="0">
                <a:solidFill>
                  <a:schemeClr val="accent2"/>
                </a:solidFill>
                <a:latin typeface="+mn-lt"/>
                <a:ea typeface="Arial" charset="0"/>
                <a:cs typeface="Arial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Font typeface="Arial"/>
              <a:buNone/>
              <a:defRPr sz="4400">
                <a:solidFill>
                  <a:srgbClr val="0460A9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Font typeface="Arial"/>
              <a:buNone/>
              <a:defRPr sz="4400">
                <a:solidFill>
                  <a:srgbClr val="0460A9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/>
              <a:buNone/>
              <a:defRPr sz="4400">
                <a:solidFill>
                  <a:srgbClr val="0460A9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/>
              <a:buNone/>
              <a:defRPr sz="4400">
                <a:solidFill>
                  <a:srgbClr val="0460A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47547CF9-5B10-D24F-A8D7-45A9778164F7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7"/>
          </p:nvPr>
        </p:nvSpPr>
        <p:spPr>
          <a:xfrm>
            <a:off x="457200" y="1371600"/>
            <a:ext cx="4023360" cy="2697480"/>
          </a:xfrm>
          <a:solidFill>
            <a:srgbClr val="CCCCCC"/>
          </a:solidFill>
        </p:spPr>
        <p:txBody>
          <a:bodyPr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000" b="0" i="0" spc="30" baseline="0">
                <a:noFill/>
                <a:latin typeface="Arial" charset="0"/>
                <a:ea typeface="Arial" charset="0"/>
                <a:cs typeface="Arial" charset="0"/>
              </a:defRPr>
            </a:lvl1pPr>
            <a:lvl2pPr marL="0" indent="0" algn="ctr">
              <a:spcBef>
                <a:spcPts val="0"/>
              </a:spcBef>
              <a:buNone/>
              <a:defRPr sz="1200"/>
            </a:lvl2pPr>
            <a:lvl3pPr marL="0" indent="0" algn="ctr">
              <a:spcBef>
                <a:spcPts val="0"/>
              </a:spcBef>
              <a:buNone/>
              <a:defRPr sz="1200"/>
            </a:lvl3pPr>
            <a:lvl4pPr marL="0" indent="0" algn="ctr">
              <a:spcBef>
                <a:spcPts val="0"/>
              </a:spcBef>
              <a:buNone/>
              <a:defRPr sz="1200"/>
            </a:lvl4pPr>
            <a:lvl5pPr marL="0" indent="0" algn="ctr">
              <a:spcBef>
                <a:spcPts val="0"/>
              </a:spcBef>
              <a:buNone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1" hasCustomPrompt="1"/>
          </p:nvPr>
        </p:nvSpPr>
        <p:spPr>
          <a:xfrm>
            <a:off x="457200" y="4160520"/>
            <a:ext cx="4023360" cy="320040"/>
          </a:xfrm>
        </p:spPr>
        <p:txBody>
          <a:bodyPr anchor="t" anchorCtr="0">
            <a:noAutofit/>
          </a:bodyPr>
          <a:lstStyle>
            <a:lvl1pPr marL="0" indent="0">
              <a:spcBef>
                <a:spcPts val="0"/>
              </a:spcBef>
              <a:buFont typeface="Arial"/>
              <a:buNone/>
              <a:defRPr sz="1000" b="0" i="0" baseline="0">
                <a:solidFill>
                  <a:srgbClr val="000000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2pPr>
            <a:lvl3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3pPr>
            <a:lvl4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4pPr>
            <a:lvl5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Optional picture caption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42900"/>
            <a:ext cx="8229600" cy="9601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626099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Big Statement - Altern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3246120" y="1371600"/>
            <a:ext cx="5440680" cy="310896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Font typeface="Arial"/>
              <a:buNone/>
              <a:defRPr sz="3600" b="0" i="0" spc="0" baseline="0">
                <a:solidFill>
                  <a:schemeClr val="accent2"/>
                </a:solidFill>
                <a:latin typeface="+mn-lt"/>
                <a:ea typeface="Arial" charset="0"/>
                <a:cs typeface="Arial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Font typeface="Arial"/>
              <a:buNone/>
              <a:defRPr sz="4400">
                <a:solidFill>
                  <a:srgbClr val="0460A9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Font typeface="Arial"/>
              <a:buNone/>
              <a:defRPr sz="4400">
                <a:solidFill>
                  <a:srgbClr val="0460A9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/>
              <a:buNone/>
              <a:defRPr sz="4400">
                <a:solidFill>
                  <a:srgbClr val="0460A9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/>
              <a:buNone/>
              <a:defRPr sz="4400">
                <a:solidFill>
                  <a:srgbClr val="0460A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47547CF9-5B10-D24F-A8D7-45A9778164F7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7"/>
          </p:nvPr>
        </p:nvSpPr>
        <p:spPr>
          <a:xfrm>
            <a:off x="457200" y="1371600"/>
            <a:ext cx="2606040" cy="2697480"/>
          </a:xfrm>
          <a:solidFill>
            <a:srgbClr val="CCCCCC"/>
          </a:solidFill>
        </p:spPr>
        <p:txBody>
          <a:bodyPr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000" b="0" i="0" spc="30" baseline="0">
                <a:noFill/>
                <a:latin typeface="Arial" charset="0"/>
                <a:ea typeface="Arial" charset="0"/>
                <a:cs typeface="Arial" charset="0"/>
              </a:defRPr>
            </a:lvl1pPr>
            <a:lvl2pPr marL="0" indent="0" algn="ctr">
              <a:spcBef>
                <a:spcPts val="0"/>
              </a:spcBef>
              <a:buNone/>
              <a:defRPr sz="1200"/>
            </a:lvl2pPr>
            <a:lvl3pPr marL="0" indent="0" algn="ctr">
              <a:spcBef>
                <a:spcPts val="0"/>
              </a:spcBef>
              <a:buNone/>
              <a:defRPr sz="1200"/>
            </a:lvl3pPr>
            <a:lvl4pPr marL="0" indent="0" algn="ctr">
              <a:spcBef>
                <a:spcPts val="0"/>
              </a:spcBef>
              <a:buNone/>
              <a:defRPr sz="1200"/>
            </a:lvl4pPr>
            <a:lvl5pPr marL="0" indent="0" algn="ctr">
              <a:spcBef>
                <a:spcPts val="0"/>
              </a:spcBef>
              <a:buNone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1" hasCustomPrompt="1"/>
          </p:nvPr>
        </p:nvSpPr>
        <p:spPr>
          <a:xfrm>
            <a:off x="457200" y="4160520"/>
            <a:ext cx="2606040" cy="320040"/>
          </a:xfrm>
        </p:spPr>
        <p:txBody>
          <a:bodyPr anchor="t" anchorCtr="0">
            <a:noAutofit/>
          </a:bodyPr>
          <a:lstStyle>
            <a:lvl1pPr marL="0" indent="0">
              <a:spcBef>
                <a:spcPts val="0"/>
              </a:spcBef>
              <a:buFont typeface="Arial"/>
              <a:buNone/>
              <a:defRPr sz="1000" b="0" i="0" baseline="0">
                <a:solidFill>
                  <a:srgbClr val="000000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2pPr>
            <a:lvl3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3pPr>
            <a:lvl4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4pPr>
            <a:lvl5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Optional picture caption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42900"/>
            <a:ext cx="8229600" cy="9601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514040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g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547CF9-5B10-D24F-A8D7-45A9778164F7}" type="slidenum">
              <a:rPr lang="uk-UA" smtClean="0"/>
              <a:pPr/>
              <a:t>‹#›</a:t>
            </a:fld>
            <a:endParaRPr lang="uk-UA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1050626" y="-137160"/>
            <a:ext cx="7636174" cy="5422392"/>
            <a:chOff x="1050626" y="-137160"/>
            <a:chExt cx="7636174" cy="5422392"/>
          </a:xfrm>
        </p:grpSpPr>
        <p:cxnSp>
          <p:nvCxnSpPr>
            <p:cNvPr id="11" name="Straight Connector 10"/>
            <p:cNvCxnSpPr/>
            <p:nvPr userDrawn="1"/>
          </p:nvCxnSpPr>
          <p:spPr>
            <a:xfrm flipV="1">
              <a:off x="1050626" y="-137160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 userDrawn="1"/>
          </p:nvCxnSpPr>
          <p:spPr>
            <a:xfrm flipV="1">
              <a:off x="8686800" y="-137160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 userDrawn="1"/>
          </p:nvCxnSpPr>
          <p:spPr>
            <a:xfrm flipV="1">
              <a:off x="1050626" y="5193792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 flipV="1">
              <a:off x="8686800" y="5193792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 flipV="1">
              <a:off x="1600200" y="-137160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 flipV="1">
              <a:off x="1600200" y="5193792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1600200" y="1005839"/>
            <a:ext cx="7086600" cy="3104949"/>
          </a:xfrm>
        </p:spPr>
        <p:txBody>
          <a:bodyPr anchor="ctr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4800" b="0" i="0" spc="0" baseline="0">
                <a:solidFill>
                  <a:schemeClr val="accent2"/>
                </a:solidFill>
                <a:latin typeface="+mn-lt"/>
                <a:ea typeface="Arial" charset="0"/>
                <a:cs typeface="Arial" charset="0"/>
              </a:defRPr>
            </a:lvl1pPr>
            <a:lvl2pPr marL="230188" indent="-230188">
              <a:spcBef>
                <a:spcPts val="600"/>
              </a:spcBef>
              <a:defRPr b="0" i="0" baseline="0">
                <a:latin typeface="+mn-lt"/>
                <a:ea typeface="Arial" charset="0"/>
                <a:cs typeface="Arial" charset="0"/>
              </a:defRPr>
            </a:lvl2pPr>
            <a:lvl3pPr marL="230188" indent="0">
              <a:spcBef>
                <a:spcPts val="600"/>
              </a:spcBef>
              <a:buNone/>
              <a:defRPr/>
            </a:lvl3pPr>
            <a:lvl4pPr marL="685800" indent="-230188">
              <a:spcBef>
                <a:spcPts val="600"/>
              </a:spcBef>
              <a:defRPr/>
            </a:lvl4pPr>
            <a:lvl5pPr marL="917575" indent="-231775"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“Quote goes here.”</a:t>
            </a:r>
          </a:p>
          <a:p>
            <a:pPr lvl="1"/>
            <a:r>
              <a:rPr lang="en-US" dirty="0"/>
              <a:t>Attribution, if needed</a:t>
            </a: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51249" cy="51435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15E4D8C-596E-D644-8AA7-DBFA149284B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401181" y="4472279"/>
            <a:ext cx="3554339" cy="664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715574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 userDrawn="1"/>
        </p:nvGrpSpPr>
        <p:grpSpPr>
          <a:xfrm>
            <a:off x="-137160" y="-137160"/>
            <a:ext cx="9418320" cy="5422392"/>
            <a:chOff x="-137160" y="-137160"/>
            <a:chExt cx="9418320" cy="5422392"/>
          </a:xfrm>
        </p:grpSpPr>
        <p:cxnSp>
          <p:nvCxnSpPr>
            <p:cNvPr id="42" name="Straight Connector 41"/>
            <p:cNvCxnSpPr/>
            <p:nvPr userDrawn="1"/>
          </p:nvCxnSpPr>
          <p:spPr>
            <a:xfrm flipV="1">
              <a:off x="1050626" y="-137160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 userDrawn="1"/>
          </p:nvCxnSpPr>
          <p:spPr>
            <a:xfrm flipV="1">
              <a:off x="8686800" y="-137160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 userDrawn="1"/>
          </p:nvCxnSpPr>
          <p:spPr>
            <a:xfrm flipV="1">
              <a:off x="1050626" y="5193792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 userDrawn="1"/>
          </p:nvCxnSpPr>
          <p:spPr>
            <a:xfrm flipV="1">
              <a:off x="8686800" y="5193792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 userDrawn="1"/>
          </p:nvCxnSpPr>
          <p:spPr>
            <a:xfrm flipV="1">
              <a:off x="1600200" y="-137160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 userDrawn="1"/>
          </p:nvCxnSpPr>
          <p:spPr>
            <a:xfrm flipV="1">
              <a:off x="1600200" y="5193792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 userDrawn="1"/>
          </p:nvCxnSpPr>
          <p:spPr>
            <a:xfrm>
              <a:off x="9189720" y="4389119"/>
              <a:ext cx="91440" cy="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 userDrawn="1"/>
          </p:nvCxnSpPr>
          <p:spPr>
            <a:xfrm>
              <a:off x="-137160" y="4389119"/>
              <a:ext cx="91440" cy="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itle 1"/>
          <p:cNvSpPr>
            <a:spLocks noGrp="1"/>
          </p:cNvSpPr>
          <p:nvPr>
            <p:ph type="ctrTitle"/>
          </p:nvPr>
        </p:nvSpPr>
        <p:spPr bwMode="auto">
          <a:xfrm>
            <a:off x="1600200" y="3108960"/>
            <a:ext cx="7086600" cy="914400"/>
          </a:xfrm>
        </p:spPr>
        <p:txBody>
          <a:bodyPr anchor="b" anchorCtr="0">
            <a:no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6" name="Subtitle 2"/>
          <p:cNvSpPr>
            <a:spLocks noGrp="1"/>
          </p:cNvSpPr>
          <p:nvPr>
            <p:ph type="subTitle" idx="1" hasCustomPrompt="1"/>
          </p:nvPr>
        </p:nvSpPr>
        <p:spPr bwMode="auto">
          <a:xfrm>
            <a:off x="1600200" y="4114800"/>
            <a:ext cx="5029200" cy="73152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1" i="0" spc="0" baseline="0">
                <a:solidFill>
                  <a:schemeClr val="tx1"/>
                </a:solidFill>
                <a:latin typeface="+mn-lt"/>
                <a:ea typeface="Arial Regular" charset="0"/>
                <a:cs typeface="Arial Regular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</a:t>
            </a:r>
            <a:r>
              <a:rPr lang="en-US" dirty="0" err="1"/>
              <a:t>su</a:t>
            </a:r>
            <a:r>
              <a:rPr lang="en-US" dirty="0"/>
              <a:t>   </a:t>
            </a:r>
            <a:r>
              <a:rPr lang="en-US" dirty="0" err="1"/>
              <a:t>btitle</a:t>
            </a:r>
            <a:r>
              <a:rPr lang="en-US" dirty="0"/>
              <a:t> style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51249" cy="5143500"/>
          </a:xfrm>
          <a:prstGeom prst="rect">
            <a:avLst/>
          </a:prstGeom>
        </p:spPr>
      </p:pic>
      <p:sp>
        <p:nvSpPr>
          <p:cNvPr id="16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525624" y="316156"/>
            <a:ext cx="8157600" cy="2635200"/>
          </a:xfrm>
          <a:solidFill>
            <a:srgbClr val="CCCCCC"/>
          </a:solidFill>
        </p:spPr>
        <p:txBody>
          <a:bodyPr tIns="0" anchor="ctr" anchorCtr="0">
            <a:normAutofit/>
          </a:bodyPr>
          <a:lstStyle>
            <a:lvl1pPr marL="107950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Pct val="120000"/>
              <a:buFont typeface="Arial" pitchFamily="34" charset="0"/>
              <a:buNone/>
              <a:tabLst>
                <a:tab pos="3998913" algn="r"/>
                <a:tab pos="8229600" algn="r"/>
              </a:tabLst>
              <a:defRPr lang="en-US" sz="950" smtClean="0">
                <a:effectLst/>
                <a:latin typeface="+mn-lt"/>
              </a:defRPr>
            </a:lvl1pPr>
          </a:lstStyle>
          <a:p>
            <a:r>
              <a:rPr lang="en-US" dirty="0"/>
              <a:t>This space is reserved for cropped images only sourced from Novartis Brand Lab at https://</a:t>
            </a:r>
            <a:r>
              <a:rPr lang="en-US" dirty="0" err="1"/>
              <a:t>www.novartisbrandlab.com</a:t>
            </a:r>
            <a:r>
              <a:rPr lang="en-US" dirty="0"/>
              <a:t>/resources/assets/5982</a:t>
            </a:r>
            <a:br>
              <a:rPr lang="en-US" dirty="0"/>
            </a:br>
            <a:r>
              <a:rPr lang="en-US" dirty="0"/>
              <a:t>Once you have chosen your image, select the asset for download from the drop-down menu.                                                            For this template, you would download the image cropped to fit the </a:t>
            </a:r>
            <a:r>
              <a:rPr lang="en-US" dirty="0">
                <a:solidFill>
                  <a:srgbClr val="000000"/>
                </a:solidFill>
                <a:effectLst/>
                <a:latin typeface="Arial" charset="0"/>
              </a:rPr>
              <a:t>PPT Presentation Wide Screen 16:9 template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Illustrations, graphics or icons are not allowed. Photography must follow our </a:t>
            </a:r>
            <a:r>
              <a:rPr lang="en-US" dirty="0" err="1"/>
              <a:t>monocolor</a:t>
            </a:r>
            <a:r>
              <a:rPr lang="en-US" dirty="0"/>
              <a:t> rule.                                                                 That means for this template in Novartis Blue </a:t>
            </a:r>
            <a:r>
              <a:rPr lang="en-US" dirty="0" err="1"/>
              <a:t>monocolor</a:t>
            </a:r>
            <a:r>
              <a:rPr lang="en-US" dirty="0"/>
              <a:t> theme, choose an image with a pop of Novartis Blue color.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EE6C8E6-00B0-984D-96B9-60F58388E24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401181" y="4472279"/>
            <a:ext cx="3554339" cy="664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215106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- No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 userDrawn="1"/>
        </p:nvGrpSpPr>
        <p:grpSpPr>
          <a:xfrm>
            <a:off x="1050626" y="-137160"/>
            <a:ext cx="7636174" cy="5422392"/>
            <a:chOff x="1050626" y="-137160"/>
            <a:chExt cx="7636174" cy="5422392"/>
          </a:xfrm>
        </p:grpSpPr>
        <p:cxnSp>
          <p:nvCxnSpPr>
            <p:cNvPr id="15" name="Straight Connector 14"/>
            <p:cNvCxnSpPr/>
            <p:nvPr userDrawn="1"/>
          </p:nvCxnSpPr>
          <p:spPr>
            <a:xfrm flipV="1">
              <a:off x="1050626" y="-137160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 flipV="1">
              <a:off x="8686800" y="-137160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 userDrawn="1"/>
          </p:nvCxnSpPr>
          <p:spPr>
            <a:xfrm flipV="1">
              <a:off x="1050626" y="5193792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 userDrawn="1"/>
          </p:nvCxnSpPr>
          <p:spPr>
            <a:xfrm flipV="1">
              <a:off x="8686800" y="5193792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 userDrawn="1"/>
          </p:nvCxnSpPr>
          <p:spPr>
            <a:xfrm flipV="1">
              <a:off x="1600200" y="-137160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 userDrawn="1"/>
          </p:nvCxnSpPr>
          <p:spPr>
            <a:xfrm flipV="1">
              <a:off x="1600200" y="5193792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itle 1"/>
          <p:cNvSpPr>
            <a:spLocks noGrp="1"/>
          </p:cNvSpPr>
          <p:nvPr>
            <p:ph type="ctrTitle"/>
          </p:nvPr>
        </p:nvSpPr>
        <p:spPr bwMode="auto">
          <a:xfrm>
            <a:off x="1600200" y="1463040"/>
            <a:ext cx="7086600" cy="2102185"/>
          </a:xfrm>
        </p:spPr>
        <p:txBody>
          <a:bodyPr anchor="b" anchorCtr="0">
            <a:no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Subtitle 2"/>
          <p:cNvSpPr>
            <a:spLocks noGrp="1"/>
          </p:cNvSpPr>
          <p:nvPr>
            <p:ph type="subTitle" idx="1"/>
          </p:nvPr>
        </p:nvSpPr>
        <p:spPr bwMode="auto">
          <a:xfrm>
            <a:off x="1600200" y="3657600"/>
            <a:ext cx="7086600" cy="82296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1" i="0" baseline="0">
                <a:solidFill>
                  <a:srgbClr val="000000"/>
                </a:solidFill>
                <a:latin typeface="+mn-lt"/>
                <a:ea typeface="Arial Regular" charset="0"/>
                <a:cs typeface="Arial Regular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51249" cy="51435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3B6A24D-6BB8-474F-8F69-48CC49652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401181" y="4472279"/>
            <a:ext cx="3554339" cy="664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57623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547CF9-5B10-D24F-A8D7-45A9778164F7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24254679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547CF9-5B10-D24F-A8D7-45A9778164F7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52009805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 txBox="1">
            <a:spLocks/>
          </p:cNvSpPr>
          <p:nvPr userDrawn="1"/>
        </p:nvSpPr>
        <p:spPr>
          <a:xfrm>
            <a:off x="1600200" y="3108960"/>
            <a:ext cx="7086600" cy="91498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200" b="1" i="0" spc="-100" dirty="0">
                <a:latin typeface="+mj-lt"/>
                <a:ea typeface="Arial Black" charset="0"/>
                <a:cs typeface="Arial Black" charset="0"/>
              </a:rPr>
              <a:t>Thank</a:t>
            </a:r>
            <a:r>
              <a:rPr lang="en-US" sz="3200" b="1" i="0" spc="-100" baseline="0" dirty="0">
                <a:latin typeface="+mj-lt"/>
                <a:ea typeface="Arial Black" charset="0"/>
                <a:cs typeface="Arial Black" charset="0"/>
              </a:rPr>
              <a:t> you</a:t>
            </a:r>
            <a:endParaRPr lang="en-US" sz="3200" b="1" i="0" spc="-100" dirty="0">
              <a:latin typeface="+mj-lt"/>
              <a:ea typeface="Arial Black" charset="0"/>
              <a:cs typeface="Arial Black" charset="0"/>
            </a:endParaRPr>
          </a:p>
        </p:txBody>
      </p:sp>
      <p:grpSp>
        <p:nvGrpSpPr>
          <p:cNvPr id="37" name="Group 36"/>
          <p:cNvGrpSpPr/>
          <p:nvPr userDrawn="1"/>
        </p:nvGrpSpPr>
        <p:grpSpPr>
          <a:xfrm>
            <a:off x="-137160" y="-137160"/>
            <a:ext cx="9418320" cy="5422392"/>
            <a:chOff x="-137160" y="-137160"/>
            <a:chExt cx="9418320" cy="5422392"/>
          </a:xfrm>
        </p:grpSpPr>
        <p:cxnSp>
          <p:nvCxnSpPr>
            <p:cNvPr id="38" name="Straight Connector 37"/>
            <p:cNvCxnSpPr/>
            <p:nvPr userDrawn="1"/>
          </p:nvCxnSpPr>
          <p:spPr>
            <a:xfrm flipV="1">
              <a:off x="1050626" y="-137160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 userDrawn="1"/>
          </p:nvCxnSpPr>
          <p:spPr>
            <a:xfrm flipV="1">
              <a:off x="8686800" y="-137160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 userDrawn="1"/>
          </p:nvCxnSpPr>
          <p:spPr>
            <a:xfrm flipV="1">
              <a:off x="1050626" y="5193792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 userDrawn="1"/>
          </p:nvCxnSpPr>
          <p:spPr>
            <a:xfrm flipV="1">
              <a:off x="8686800" y="5193792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 userDrawn="1"/>
          </p:nvCxnSpPr>
          <p:spPr>
            <a:xfrm flipV="1">
              <a:off x="1600200" y="-137160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 userDrawn="1"/>
          </p:nvCxnSpPr>
          <p:spPr>
            <a:xfrm flipV="1">
              <a:off x="1600200" y="5193792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 userDrawn="1"/>
          </p:nvCxnSpPr>
          <p:spPr>
            <a:xfrm>
              <a:off x="9189720" y="4389119"/>
              <a:ext cx="91440" cy="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 userDrawn="1"/>
          </p:nvCxnSpPr>
          <p:spPr>
            <a:xfrm>
              <a:off x="-137160" y="4389119"/>
              <a:ext cx="91440" cy="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51249" cy="5143500"/>
          </a:xfrm>
          <a:prstGeom prst="rect">
            <a:avLst/>
          </a:prstGeom>
        </p:spPr>
      </p:pic>
      <p:sp>
        <p:nvSpPr>
          <p:cNvPr id="15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525624" y="316156"/>
            <a:ext cx="8157600" cy="2635200"/>
          </a:xfrm>
          <a:solidFill>
            <a:srgbClr val="CCCCCC"/>
          </a:solidFill>
        </p:spPr>
        <p:txBody>
          <a:bodyPr tIns="0" anchor="ctr" anchorCtr="0">
            <a:normAutofit/>
          </a:bodyPr>
          <a:lstStyle>
            <a:lvl1pPr marL="107950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Pct val="120000"/>
              <a:buFont typeface="Arial" pitchFamily="34" charset="0"/>
              <a:buNone/>
              <a:tabLst>
                <a:tab pos="3998913" algn="r"/>
                <a:tab pos="8229600" algn="r"/>
              </a:tabLst>
              <a:defRPr lang="en-US" sz="950" smtClean="0">
                <a:effectLst/>
                <a:latin typeface="+mn-lt"/>
              </a:defRPr>
            </a:lvl1pPr>
          </a:lstStyle>
          <a:p>
            <a:r>
              <a:rPr lang="en-US" dirty="0"/>
              <a:t>This space is reserved for cropped images only sourced from Novartis Brand Lab at https://</a:t>
            </a:r>
            <a:r>
              <a:rPr lang="en-US" dirty="0" err="1"/>
              <a:t>www.novartisbrandlab.com</a:t>
            </a:r>
            <a:r>
              <a:rPr lang="en-US" dirty="0"/>
              <a:t>/resources/assets/5982</a:t>
            </a:r>
            <a:br>
              <a:rPr lang="en-US" dirty="0"/>
            </a:br>
            <a:r>
              <a:rPr lang="en-US" dirty="0"/>
              <a:t>Once you have chosen your image, select the asset for download from the drop-down menu.                                                            For this template, you would download the image cropped to fit the </a:t>
            </a:r>
            <a:r>
              <a:rPr lang="en-US" dirty="0">
                <a:solidFill>
                  <a:srgbClr val="000000"/>
                </a:solidFill>
                <a:effectLst/>
                <a:latin typeface="Arial" charset="0"/>
              </a:rPr>
              <a:t>PPT Presentation Wide Screen 16:9 template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Illustrations, graphics or icons are not allowed. Photography must follow our </a:t>
            </a:r>
            <a:r>
              <a:rPr lang="en-US" dirty="0" err="1"/>
              <a:t>monocolor</a:t>
            </a:r>
            <a:r>
              <a:rPr lang="en-US" dirty="0"/>
              <a:t> rule.                                                                 That means for this template in Novartis Blue </a:t>
            </a:r>
            <a:r>
              <a:rPr lang="en-US" dirty="0" err="1"/>
              <a:t>monocolor</a:t>
            </a:r>
            <a:r>
              <a:rPr lang="en-US" dirty="0"/>
              <a:t> theme, choose an image with a pop of Novartis Blue color.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933F970-4F3C-A744-9D6D-B0FDBD44815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401181" y="4472279"/>
            <a:ext cx="3554339" cy="664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21867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- No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 userDrawn="1"/>
        </p:nvGrpSpPr>
        <p:grpSpPr>
          <a:xfrm>
            <a:off x="1050626" y="-137160"/>
            <a:ext cx="7636174" cy="5422392"/>
            <a:chOff x="1050626" y="-137160"/>
            <a:chExt cx="7636174" cy="5422392"/>
          </a:xfrm>
        </p:grpSpPr>
        <p:cxnSp>
          <p:nvCxnSpPr>
            <p:cNvPr id="14" name="Straight Connector 13"/>
            <p:cNvCxnSpPr/>
            <p:nvPr userDrawn="1"/>
          </p:nvCxnSpPr>
          <p:spPr>
            <a:xfrm flipV="1">
              <a:off x="1050626" y="-137160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 flipV="1">
              <a:off x="8686800" y="-137160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 flipV="1">
              <a:off x="1050626" y="5193792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 userDrawn="1"/>
          </p:nvCxnSpPr>
          <p:spPr>
            <a:xfrm flipV="1">
              <a:off x="8686800" y="5193792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 userDrawn="1"/>
          </p:nvCxnSpPr>
          <p:spPr>
            <a:xfrm flipV="1">
              <a:off x="1600200" y="-137160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 userDrawn="1"/>
          </p:nvCxnSpPr>
          <p:spPr>
            <a:xfrm flipV="1">
              <a:off x="1600200" y="5193792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itle 1"/>
          <p:cNvSpPr txBox="1">
            <a:spLocks/>
          </p:cNvSpPr>
          <p:nvPr userDrawn="1"/>
        </p:nvSpPr>
        <p:spPr>
          <a:xfrm>
            <a:off x="1600200" y="1463040"/>
            <a:ext cx="7086600" cy="210312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200" b="1" i="0" spc="-100" dirty="0">
                <a:latin typeface="+mj-lt"/>
                <a:ea typeface="Arial Black" charset="0"/>
                <a:cs typeface="Arial Black" charset="0"/>
              </a:rPr>
              <a:t>Thank</a:t>
            </a:r>
            <a:r>
              <a:rPr lang="en-US" sz="3200" b="1" i="0" spc="-100" baseline="0" dirty="0">
                <a:latin typeface="+mj-lt"/>
                <a:ea typeface="Arial Black" charset="0"/>
                <a:cs typeface="Arial Black" charset="0"/>
              </a:rPr>
              <a:t> you</a:t>
            </a:r>
            <a:endParaRPr lang="en-US" sz="3200" b="1" i="0" spc="-100" dirty="0">
              <a:latin typeface="+mj-lt"/>
              <a:ea typeface="Arial Black" charset="0"/>
              <a:cs typeface="Arial Black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51249" cy="51435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DA1FF81-AC4A-5744-B23B-E24980FE4C6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401181" y="4472279"/>
            <a:ext cx="3554339" cy="664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66372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No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 userDrawn="1"/>
        </p:nvGrpSpPr>
        <p:grpSpPr>
          <a:xfrm>
            <a:off x="-137160" y="-137160"/>
            <a:ext cx="9418320" cy="5422392"/>
            <a:chOff x="-137160" y="-137160"/>
            <a:chExt cx="9418320" cy="5422392"/>
          </a:xfrm>
        </p:grpSpPr>
        <p:cxnSp>
          <p:nvCxnSpPr>
            <p:cNvPr id="28" name="Straight Connector 27"/>
            <p:cNvCxnSpPr/>
            <p:nvPr userDrawn="1"/>
          </p:nvCxnSpPr>
          <p:spPr>
            <a:xfrm flipV="1">
              <a:off x="1050626" y="-137160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 userDrawn="1"/>
          </p:nvCxnSpPr>
          <p:spPr>
            <a:xfrm flipV="1">
              <a:off x="8686800" y="-137160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 userDrawn="1"/>
          </p:nvCxnSpPr>
          <p:spPr>
            <a:xfrm flipV="1">
              <a:off x="1050626" y="5193792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 userDrawn="1"/>
          </p:nvCxnSpPr>
          <p:spPr>
            <a:xfrm flipV="1">
              <a:off x="8686800" y="5193792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 userDrawn="1"/>
          </p:nvCxnSpPr>
          <p:spPr>
            <a:xfrm flipV="1">
              <a:off x="1600200" y="-137160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 userDrawn="1"/>
          </p:nvCxnSpPr>
          <p:spPr>
            <a:xfrm flipV="1">
              <a:off x="1600200" y="5193792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 userDrawn="1"/>
          </p:nvCxnSpPr>
          <p:spPr>
            <a:xfrm>
              <a:off x="9189720" y="1188720"/>
              <a:ext cx="91440" cy="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 userDrawn="1"/>
          </p:nvCxnSpPr>
          <p:spPr>
            <a:xfrm>
              <a:off x="-137160" y="1188720"/>
              <a:ext cx="91440" cy="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 userDrawn="1"/>
          </p:nvCxnSpPr>
          <p:spPr>
            <a:xfrm>
              <a:off x="9189720" y="640080"/>
              <a:ext cx="91440" cy="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 userDrawn="1"/>
          </p:nvCxnSpPr>
          <p:spPr>
            <a:xfrm>
              <a:off x="-137160" y="640080"/>
              <a:ext cx="91440" cy="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600200" y="1463040"/>
            <a:ext cx="7086600" cy="2102185"/>
          </a:xfrm>
        </p:spPr>
        <p:txBody>
          <a:bodyPr anchor="b" anchorCtr="0">
            <a:no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600200" y="3657600"/>
            <a:ext cx="7086600" cy="82296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1" i="0" baseline="0">
                <a:solidFill>
                  <a:srgbClr val="000000"/>
                </a:solidFill>
                <a:latin typeface="+mn-lt"/>
                <a:ea typeface="Arial Regular" charset="0"/>
                <a:cs typeface="Arial Regular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51249" cy="5143500"/>
          </a:xfrm>
          <a:prstGeom prst="rect">
            <a:avLst/>
          </a:prstGeom>
        </p:spPr>
      </p:pic>
      <p:sp>
        <p:nvSpPr>
          <p:cNvPr id="18" name="Text Placeholder 7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0" y="640080"/>
            <a:ext cx="2286000" cy="548640"/>
          </a:xfrm>
          <a:solidFill>
            <a:schemeClr val="accent2"/>
          </a:solidFill>
        </p:spPr>
        <p:txBody>
          <a:bodyPr lIns="182880" tIns="45720" rIns="91440" bIns="45720" anchor="ctr" anchorCtr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0000"/>
              <a:buFont typeface="Arial"/>
              <a:buNone/>
              <a:tabLst>
                <a:tab pos="3998913" algn="r"/>
                <a:tab pos="8229600" algn="r"/>
              </a:tabLst>
              <a:defRPr sz="1000" b="1" i="0" spc="0" baseline="0">
                <a:solidFill>
                  <a:schemeClr val="bg1"/>
                </a:solidFill>
                <a:latin typeface="+mn-lt"/>
                <a:ea typeface="Arial Regular" charset="0"/>
                <a:cs typeface="Arial Regular" charset="0"/>
              </a:defRPr>
            </a:lvl1pPr>
            <a:lvl2pPr marL="0" indent="0" algn="l">
              <a:spcBef>
                <a:spcPts val="0"/>
              </a:spcBef>
              <a:buFont typeface="Arial"/>
              <a:buNone/>
              <a:defRPr sz="900" b="1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Font typeface="Arial"/>
              <a:buNone/>
              <a:defRPr sz="1000" b="1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Font typeface="Arial"/>
              <a:buNone/>
              <a:defRPr sz="1000" b="1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Font typeface="Arial"/>
              <a:buNone/>
              <a:defRPr sz="1000" b="1">
                <a:solidFill>
                  <a:schemeClr val="bg1"/>
                </a:solidFill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0000"/>
              <a:buFont typeface="Arial"/>
              <a:buNone/>
              <a:tabLst>
                <a:tab pos="3998913" algn="r"/>
                <a:tab pos="8229600" algn="r"/>
              </a:tabLst>
              <a:defRPr/>
            </a:pPr>
            <a:r>
              <a:rPr lang="en-US" dirty="0">
                <a:solidFill>
                  <a:srgbClr val="FFFFFF"/>
                </a:solidFill>
              </a:rPr>
              <a:t>Business or </a:t>
            </a:r>
            <a:r>
              <a:rPr lang="en-US" dirty="0"/>
              <a:t>Organizational</a:t>
            </a:r>
            <a:r>
              <a:rPr lang="en-US" dirty="0">
                <a:solidFill>
                  <a:srgbClr val="FFFFFF"/>
                </a:solidFill>
              </a:rPr>
              <a:t> Unit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b="0" dirty="0">
                <a:solidFill>
                  <a:srgbClr val="FFFFFF"/>
                </a:solidFill>
              </a:rPr>
              <a:t>Franchise or Department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A4A5AF66-6AD0-0748-89FA-2E250B70715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401181" y="4472279"/>
            <a:ext cx="3554339" cy="664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985072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1313" indent="-341313">
              <a:buSzPct val="100000"/>
              <a:buFont typeface="+mj-lt"/>
              <a:buAutoNum type="arabicPeriod"/>
              <a:tabLst>
                <a:tab pos="3998913" algn="r"/>
                <a:tab pos="8229600" algn="r"/>
              </a:tabLst>
              <a:defRPr baseline="0"/>
            </a:lvl1pPr>
            <a:lvl2pPr marL="574675" indent="-233363">
              <a:defRPr baseline="0"/>
            </a:lvl2pPr>
            <a:lvl3pPr marL="801688" indent="-227013">
              <a:defRPr baseline="0"/>
            </a:lvl3pPr>
            <a:lvl4pPr marL="1028700" indent="-227013">
              <a:defRPr baseline="0"/>
            </a:lvl4pPr>
            <a:lvl5pPr marL="1257300" indent="-228600">
              <a:defRPr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547CF9-5B10-D24F-A8D7-45A9778164F7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63075943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SzPct val="100000"/>
              <a:buFont typeface="Wingdings" charset="2"/>
              <a:buChar char="§"/>
              <a:defRPr spc="0" baseline="0"/>
            </a:lvl1pPr>
            <a:lvl2pPr>
              <a:defRPr spc="0" baseline="0"/>
            </a:lvl2pPr>
            <a:lvl3pPr>
              <a:defRPr spc="0" baseline="0"/>
            </a:lvl3pPr>
            <a:lvl4pPr>
              <a:defRPr spc="0" baseline="0"/>
            </a:lvl4pPr>
            <a:lvl5pPr>
              <a:defRPr spc="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547CF9-5B10-D24F-A8D7-45A9778164F7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78367205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21138" cy="3108960"/>
          </a:xfrm>
        </p:spPr>
        <p:txBody>
          <a:bodyPr>
            <a:normAutofit/>
          </a:bodyPr>
          <a:lstStyle>
            <a:lvl1pPr marL="228600" indent="-228600">
              <a:buSzPct val="100000"/>
              <a:buFont typeface="Wingdings" charset="2"/>
              <a:buChar char="§"/>
              <a:defRPr sz="1800" baseline="0"/>
            </a:lvl1pPr>
            <a:lvl2pPr>
              <a:defRPr sz="1600" baseline="0"/>
            </a:lvl2pPr>
            <a:lvl3pPr>
              <a:defRPr sz="1600" baseline="0"/>
            </a:lvl3pPr>
            <a:lvl4pPr>
              <a:defRPr sz="1600" baseline="0"/>
            </a:lvl4pPr>
            <a:lvl5pPr>
              <a:defRPr sz="16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371600"/>
            <a:ext cx="4023360" cy="3108960"/>
          </a:xfrm>
        </p:spPr>
        <p:txBody>
          <a:bodyPr>
            <a:normAutofit/>
          </a:bodyPr>
          <a:lstStyle>
            <a:lvl1pPr marL="228600" indent="-228600">
              <a:buSzPct val="100000"/>
              <a:buFont typeface="Wingdings" charset="2"/>
              <a:buChar char="§"/>
              <a:defRPr sz="1800" baseline="0"/>
            </a:lvl1pPr>
            <a:lvl2pPr>
              <a:defRPr sz="1600" baseline="0"/>
            </a:lvl2pPr>
            <a:lvl3pPr>
              <a:defRPr sz="1600" baseline="0"/>
            </a:lvl3pPr>
            <a:lvl4pPr>
              <a:defRPr sz="1600" baseline="0"/>
            </a:lvl4pPr>
            <a:lvl5pPr>
              <a:defRPr sz="16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547CF9-5B10-D24F-A8D7-45A9778164F7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42900"/>
            <a:ext cx="8229600" cy="9601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975734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2606040" cy="3108960"/>
          </a:xfrm>
        </p:spPr>
        <p:txBody>
          <a:bodyPr>
            <a:normAutofit/>
          </a:bodyPr>
          <a:lstStyle>
            <a:lvl1pPr marL="228600" indent="-228600">
              <a:buSzPct val="100000"/>
              <a:buFont typeface="Wingdings" charset="2"/>
              <a:buChar char="§"/>
              <a:defRPr sz="1800" baseline="0"/>
            </a:lvl1pPr>
            <a:lvl2pPr>
              <a:defRPr sz="1600" baseline="0"/>
            </a:lvl2pPr>
            <a:lvl3pPr>
              <a:defRPr sz="1600" baseline="0"/>
            </a:lvl3pPr>
            <a:lvl4pPr>
              <a:defRPr sz="1600" baseline="0"/>
            </a:lvl4pPr>
            <a:lvl5pPr>
              <a:defRPr sz="16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68980" y="1371600"/>
            <a:ext cx="2606040" cy="3108960"/>
          </a:xfrm>
        </p:spPr>
        <p:txBody>
          <a:bodyPr>
            <a:normAutofit/>
          </a:bodyPr>
          <a:lstStyle>
            <a:lvl1pPr marL="228600" indent="-228600">
              <a:buSzPct val="100000"/>
              <a:buFont typeface="Wingdings" charset="2"/>
              <a:buChar char="§"/>
              <a:defRPr sz="1800" baseline="0"/>
            </a:lvl1pPr>
            <a:lvl2pPr>
              <a:defRPr sz="1600" baseline="0"/>
            </a:lvl2pPr>
            <a:lvl3pPr>
              <a:defRPr sz="1600" baseline="0"/>
            </a:lvl3pPr>
            <a:lvl4pPr>
              <a:defRPr sz="1600" baseline="0"/>
            </a:lvl4pPr>
            <a:lvl5pPr>
              <a:defRPr sz="16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547CF9-5B10-D24F-A8D7-45A9778164F7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42900"/>
            <a:ext cx="8229600" cy="9601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25"/>
          </p:nvPr>
        </p:nvSpPr>
        <p:spPr>
          <a:xfrm>
            <a:off x="6080760" y="1371600"/>
            <a:ext cx="2606040" cy="3108960"/>
          </a:xfrm>
        </p:spPr>
        <p:txBody>
          <a:bodyPr>
            <a:normAutofit/>
          </a:bodyPr>
          <a:lstStyle>
            <a:lvl1pPr marL="228600" indent="-228600">
              <a:buSzPct val="100000"/>
              <a:buFont typeface="Wingdings" charset="2"/>
              <a:buChar char="§"/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308149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1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23360" cy="3108960"/>
          </a:xfrm>
        </p:spPr>
        <p:txBody>
          <a:bodyPr>
            <a:normAutofit/>
          </a:bodyPr>
          <a:lstStyle>
            <a:lvl1pPr marL="228600" indent="-228600">
              <a:buSzPct val="100000"/>
              <a:buFont typeface="Wingdings" charset="2"/>
              <a:buChar char="§"/>
              <a:defRPr sz="1800" baseline="0"/>
            </a:lvl1pPr>
            <a:lvl2pPr>
              <a:defRPr sz="1600" baseline="0"/>
            </a:lvl2pPr>
            <a:lvl3pPr>
              <a:defRPr sz="1600" baseline="0"/>
            </a:lvl3pPr>
            <a:lvl4pPr>
              <a:defRPr sz="1600" baseline="0"/>
            </a:lvl4pPr>
            <a:lvl5pPr>
              <a:defRPr sz="16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7547CF9-5B10-D24F-A8D7-45A9778164F7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7"/>
          </p:nvPr>
        </p:nvSpPr>
        <p:spPr>
          <a:xfrm>
            <a:off x="4663440" y="1371600"/>
            <a:ext cx="4023360" cy="2697480"/>
          </a:xfrm>
          <a:solidFill>
            <a:srgbClr val="CCCCCC"/>
          </a:solidFill>
        </p:spPr>
        <p:txBody>
          <a:bodyPr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000" b="0" i="0" spc="30" baseline="0">
                <a:noFill/>
                <a:latin typeface="Arial" charset="0"/>
                <a:ea typeface="Arial" charset="0"/>
                <a:cs typeface="Arial" charset="0"/>
              </a:defRPr>
            </a:lvl1pPr>
            <a:lvl2pPr marL="0" indent="0" algn="ctr">
              <a:spcBef>
                <a:spcPts val="0"/>
              </a:spcBef>
              <a:buNone/>
              <a:defRPr sz="1200"/>
            </a:lvl2pPr>
            <a:lvl3pPr marL="0" indent="0" algn="ctr">
              <a:spcBef>
                <a:spcPts val="0"/>
              </a:spcBef>
              <a:buNone/>
              <a:defRPr sz="1200"/>
            </a:lvl3pPr>
            <a:lvl4pPr marL="0" indent="0" algn="ctr">
              <a:spcBef>
                <a:spcPts val="0"/>
              </a:spcBef>
              <a:buNone/>
              <a:defRPr sz="1200"/>
            </a:lvl4pPr>
            <a:lvl5pPr marL="0" indent="0" algn="ctr">
              <a:spcBef>
                <a:spcPts val="0"/>
              </a:spcBef>
              <a:buNone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342900"/>
            <a:ext cx="8229600" cy="9601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8" hasCustomPrompt="1"/>
          </p:nvPr>
        </p:nvSpPr>
        <p:spPr>
          <a:xfrm>
            <a:off x="4663440" y="4160520"/>
            <a:ext cx="4023360" cy="320040"/>
          </a:xfrm>
        </p:spPr>
        <p:txBody>
          <a:bodyPr anchor="t" anchorCtr="0">
            <a:noAutofit/>
          </a:bodyPr>
          <a:lstStyle>
            <a:lvl1pPr marL="0" indent="0">
              <a:spcBef>
                <a:spcPts val="0"/>
              </a:spcBef>
              <a:buFont typeface="Arial"/>
              <a:buNone/>
              <a:defRPr sz="1000" b="0" i="0" baseline="0">
                <a:solidFill>
                  <a:srgbClr val="000000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2pPr>
            <a:lvl3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3pPr>
            <a:lvl4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4pPr>
            <a:lvl5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Optional picture caption</a:t>
            </a:r>
          </a:p>
        </p:txBody>
      </p:sp>
    </p:spTree>
    <p:extLst>
      <p:ext uri="{BB962C8B-B14F-4D97-AF65-F5344CB8AC3E}">
        <p14:creationId xmlns:p14="http://schemas.microsoft.com/office/powerpoint/2010/main" val="738342810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2900"/>
            <a:ext cx="8229600" cy="9601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1371600"/>
            <a:ext cx="8229600" cy="361445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Font typeface="Arial"/>
              <a:buNone/>
              <a:defRPr sz="1800" b="0" baseline="0">
                <a:solidFill>
                  <a:srgbClr val="000000"/>
                </a:solidFill>
              </a:defRPr>
            </a:lvl1pPr>
            <a:lvl2pPr marL="0" indent="0">
              <a:spcBef>
                <a:spcPts val="0"/>
              </a:spcBef>
              <a:buFont typeface="Arial"/>
              <a:buNone/>
              <a:defRPr sz="1800" b="0">
                <a:solidFill>
                  <a:srgbClr val="000000"/>
                </a:solidFill>
              </a:defRPr>
            </a:lvl2pPr>
            <a:lvl3pPr marL="0" indent="0">
              <a:spcBef>
                <a:spcPts val="0"/>
              </a:spcBef>
              <a:buFont typeface="Arial"/>
              <a:buNone/>
              <a:defRPr sz="1800" b="0">
                <a:solidFill>
                  <a:srgbClr val="000000"/>
                </a:solidFill>
              </a:defRPr>
            </a:lvl3pPr>
            <a:lvl4pPr marL="0" indent="0">
              <a:spcBef>
                <a:spcPts val="0"/>
              </a:spcBef>
              <a:buFont typeface="Arial"/>
              <a:buNone/>
              <a:defRPr sz="1800" b="0">
                <a:solidFill>
                  <a:srgbClr val="000000"/>
                </a:solidFill>
              </a:defRPr>
            </a:lvl4pPr>
            <a:lvl5pPr marL="0" indent="0">
              <a:spcBef>
                <a:spcPts val="0"/>
              </a:spcBef>
              <a:buFont typeface="Arial"/>
              <a:buNone/>
              <a:defRPr sz="18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/>
              <a:t>Optional picture title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547CF9-5B10-D24F-A8D7-45A9778164F7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7"/>
          </p:nvPr>
        </p:nvSpPr>
        <p:spPr>
          <a:xfrm>
            <a:off x="457200" y="1786467"/>
            <a:ext cx="8229600" cy="2282613"/>
          </a:xfrm>
          <a:solidFill>
            <a:srgbClr val="CCCCCC"/>
          </a:solidFill>
        </p:spPr>
        <p:txBody>
          <a:bodyPr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000" b="0" i="0" spc="30" baseline="0">
                <a:noFill/>
                <a:latin typeface="Arial" charset="0"/>
                <a:ea typeface="Arial" charset="0"/>
                <a:cs typeface="Arial" charset="0"/>
              </a:defRPr>
            </a:lvl1pPr>
            <a:lvl2pPr marL="0" indent="0" algn="ctr">
              <a:spcBef>
                <a:spcPts val="0"/>
              </a:spcBef>
              <a:buNone/>
              <a:defRPr sz="1200"/>
            </a:lvl2pPr>
            <a:lvl3pPr marL="0" indent="0" algn="ctr">
              <a:spcBef>
                <a:spcPts val="0"/>
              </a:spcBef>
              <a:buNone/>
              <a:defRPr sz="1200"/>
            </a:lvl3pPr>
            <a:lvl4pPr marL="0" indent="0" algn="ctr">
              <a:spcBef>
                <a:spcPts val="0"/>
              </a:spcBef>
              <a:buNone/>
              <a:defRPr sz="1200"/>
            </a:lvl4pPr>
            <a:lvl5pPr marL="0" indent="0" algn="ctr">
              <a:spcBef>
                <a:spcPts val="0"/>
              </a:spcBef>
              <a:buNone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8" hasCustomPrompt="1"/>
          </p:nvPr>
        </p:nvSpPr>
        <p:spPr>
          <a:xfrm>
            <a:off x="457200" y="4160520"/>
            <a:ext cx="8229600" cy="320040"/>
          </a:xfrm>
        </p:spPr>
        <p:txBody>
          <a:bodyPr anchor="t" anchorCtr="0">
            <a:noAutofit/>
          </a:bodyPr>
          <a:lstStyle>
            <a:lvl1pPr marL="0" indent="0">
              <a:spcBef>
                <a:spcPts val="0"/>
              </a:spcBef>
              <a:buFont typeface="Arial"/>
              <a:buNone/>
              <a:defRPr sz="1000" b="0" i="0" baseline="0">
                <a:solidFill>
                  <a:srgbClr val="000000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2pPr>
            <a:lvl3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3pPr>
            <a:lvl4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4pPr>
            <a:lvl5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Optional picture caption</a:t>
            </a:r>
          </a:p>
        </p:txBody>
      </p:sp>
    </p:spTree>
    <p:extLst>
      <p:ext uri="{BB962C8B-B14F-4D97-AF65-F5344CB8AC3E}">
        <p14:creationId xmlns:p14="http://schemas.microsoft.com/office/powerpoint/2010/main" val="2662087700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2900"/>
            <a:ext cx="8229600" cy="9601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7547CF9-5B10-D24F-A8D7-45A9778164F7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457200" y="1786467"/>
            <a:ext cx="4023360" cy="2282613"/>
          </a:xfrm>
          <a:solidFill>
            <a:srgbClr val="CCCCCC"/>
          </a:solidFill>
        </p:spPr>
        <p:txBody>
          <a:bodyPr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000" b="0" i="0" spc="30" baseline="0">
                <a:noFill/>
                <a:latin typeface="Arial" charset="0"/>
                <a:ea typeface="Arial" charset="0"/>
                <a:cs typeface="Arial" charset="0"/>
              </a:defRPr>
            </a:lvl1pPr>
            <a:lvl2pPr marL="0" indent="0" algn="ctr">
              <a:spcBef>
                <a:spcPts val="0"/>
              </a:spcBef>
              <a:buNone/>
              <a:defRPr sz="1200"/>
            </a:lvl2pPr>
            <a:lvl3pPr marL="0" indent="0" algn="ctr">
              <a:spcBef>
                <a:spcPts val="0"/>
              </a:spcBef>
              <a:buNone/>
              <a:defRPr sz="1200"/>
            </a:lvl3pPr>
            <a:lvl4pPr marL="0" indent="0" algn="ctr">
              <a:spcBef>
                <a:spcPts val="0"/>
              </a:spcBef>
              <a:buNone/>
              <a:defRPr sz="1200"/>
            </a:lvl4pPr>
            <a:lvl5pPr marL="0" indent="0" algn="ctr">
              <a:spcBef>
                <a:spcPts val="0"/>
              </a:spcBef>
              <a:buNone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9"/>
          </p:nvPr>
        </p:nvSpPr>
        <p:spPr>
          <a:xfrm>
            <a:off x="4663440" y="1786467"/>
            <a:ext cx="4023360" cy="2282613"/>
          </a:xfrm>
          <a:solidFill>
            <a:srgbClr val="CCCCCC"/>
          </a:solidFill>
        </p:spPr>
        <p:txBody>
          <a:bodyPr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000" b="0" i="0" spc="30" baseline="0">
                <a:noFill/>
                <a:latin typeface="Arial" charset="0"/>
                <a:ea typeface="Arial" charset="0"/>
                <a:cs typeface="Arial" charset="0"/>
              </a:defRPr>
            </a:lvl1pPr>
            <a:lvl2pPr marL="0" indent="0" algn="ctr">
              <a:spcBef>
                <a:spcPts val="0"/>
              </a:spcBef>
              <a:buNone/>
              <a:defRPr sz="1200"/>
            </a:lvl2pPr>
            <a:lvl3pPr marL="0" indent="0" algn="ctr">
              <a:spcBef>
                <a:spcPts val="0"/>
              </a:spcBef>
              <a:buNone/>
              <a:defRPr sz="1200"/>
            </a:lvl3pPr>
            <a:lvl4pPr marL="0" indent="0" algn="ctr">
              <a:spcBef>
                <a:spcPts val="0"/>
              </a:spcBef>
              <a:buNone/>
              <a:defRPr sz="1200"/>
            </a:lvl4pPr>
            <a:lvl5pPr marL="0" indent="0" algn="ctr">
              <a:spcBef>
                <a:spcPts val="0"/>
              </a:spcBef>
              <a:buNone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1371600"/>
            <a:ext cx="8229600" cy="361445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Font typeface="Arial"/>
              <a:buNone/>
              <a:defRPr sz="1800" b="0" baseline="0">
                <a:solidFill>
                  <a:srgbClr val="000000"/>
                </a:solidFill>
              </a:defRPr>
            </a:lvl1pPr>
            <a:lvl2pPr marL="0" indent="0">
              <a:spcBef>
                <a:spcPts val="0"/>
              </a:spcBef>
              <a:buFont typeface="Arial"/>
              <a:buNone/>
              <a:defRPr sz="1800" b="0">
                <a:solidFill>
                  <a:srgbClr val="000000"/>
                </a:solidFill>
              </a:defRPr>
            </a:lvl2pPr>
            <a:lvl3pPr marL="0" indent="0">
              <a:spcBef>
                <a:spcPts val="0"/>
              </a:spcBef>
              <a:buFont typeface="Arial"/>
              <a:buNone/>
              <a:defRPr sz="1800" b="0">
                <a:solidFill>
                  <a:srgbClr val="000000"/>
                </a:solidFill>
              </a:defRPr>
            </a:lvl3pPr>
            <a:lvl4pPr marL="0" indent="0">
              <a:spcBef>
                <a:spcPts val="0"/>
              </a:spcBef>
              <a:buFont typeface="Arial"/>
              <a:buNone/>
              <a:defRPr sz="1800" b="0">
                <a:solidFill>
                  <a:srgbClr val="000000"/>
                </a:solidFill>
              </a:defRPr>
            </a:lvl4pPr>
            <a:lvl5pPr marL="0" indent="0">
              <a:spcBef>
                <a:spcPts val="0"/>
              </a:spcBef>
              <a:buFont typeface="Arial"/>
              <a:buNone/>
              <a:defRPr sz="18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/>
              <a:t>Optional picture title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0" hasCustomPrompt="1"/>
          </p:nvPr>
        </p:nvSpPr>
        <p:spPr>
          <a:xfrm>
            <a:off x="457200" y="4160520"/>
            <a:ext cx="4023360" cy="320040"/>
          </a:xfrm>
        </p:spPr>
        <p:txBody>
          <a:bodyPr anchor="t" anchorCtr="0">
            <a:noAutofit/>
          </a:bodyPr>
          <a:lstStyle>
            <a:lvl1pPr marL="0" indent="0">
              <a:spcBef>
                <a:spcPts val="0"/>
              </a:spcBef>
              <a:buFont typeface="Arial"/>
              <a:buNone/>
              <a:defRPr sz="1000" b="0" i="0" baseline="0">
                <a:solidFill>
                  <a:srgbClr val="000000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2pPr>
            <a:lvl3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3pPr>
            <a:lvl4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4pPr>
            <a:lvl5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Optional picture caption</a:t>
            </a:r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21" hasCustomPrompt="1"/>
          </p:nvPr>
        </p:nvSpPr>
        <p:spPr>
          <a:xfrm>
            <a:off x="4663440" y="4160520"/>
            <a:ext cx="4023360" cy="320040"/>
          </a:xfrm>
        </p:spPr>
        <p:txBody>
          <a:bodyPr anchor="t" anchorCtr="0">
            <a:noAutofit/>
          </a:bodyPr>
          <a:lstStyle>
            <a:lvl1pPr marL="0" indent="0">
              <a:spcBef>
                <a:spcPts val="0"/>
              </a:spcBef>
              <a:buFont typeface="Arial"/>
              <a:buNone/>
              <a:defRPr sz="1000" b="0" i="0" baseline="0">
                <a:solidFill>
                  <a:srgbClr val="000000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2pPr>
            <a:lvl3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3pPr>
            <a:lvl4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4pPr>
            <a:lvl5pPr marL="0" indent="0">
              <a:spcBef>
                <a:spcPts val="0"/>
              </a:spcBef>
              <a:buFont typeface="Arial"/>
              <a:buNone/>
              <a:defRPr sz="1000" b="1" i="0">
                <a:solidFill>
                  <a:srgbClr val="000000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Optional picture caption</a:t>
            </a:r>
          </a:p>
        </p:txBody>
      </p:sp>
    </p:spTree>
    <p:extLst>
      <p:ext uri="{BB962C8B-B14F-4D97-AF65-F5344CB8AC3E}">
        <p14:creationId xmlns:p14="http://schemas.microsoft.com/office/powerpoint/2010/main" val="3623645256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BEE3BDE7-CD22-5C47-8AB5-1BB7AA03176B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5401181" y="4472279"/>
            <a:ext cx="3554339" cy="664663"/>
          </a:xfrm>
          <a:prstGeom prst="rect">
            <a:avLst/>
          </a:prstGeom>
        </p:spPr>
      </p:pic>
      <p:grpSp>
        <p:nvGrpSpPr>
          <p:cNvPr id="7" name="Group 6"/>
          <p:cNvGrpSpPr/>
          <p:nvPr userDrawn="1"/>
        </p:nvGrpSpPr>
        <p:grpSpPr>
          <a:xfrm>
            <a:off x="-137160" y="-137160"/>
            <a:ext cx="9418320" cy="5422392"/>
            <a:chOff x="-137160" y="-137160"/>
            <a:chExt cx="9418320" cy="5422392"/>
          </a:xfrm>
        </p:grpSpPr>
        <p:cxnSp>
          <p:nvCxnSpPr>
            <p:cNvPr id="12" name="Straight Connector 11"/>
            <p:cNvCxnSpPr/>
            <p:nvPr userDrawn="1"/>
          </p:nvCxnSpPr>
          <p:spPr>
            <a:xfrm flipV="1">
              <a:off x="457200" y="-137160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 userDrawn="1"/>
          </p:nvCxnSpPr>
          <p:spPr>
            <a:xfrm flipV="1">
              <a:off x="8686800" y="-137160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 flipV="1">
              <a:off x="457200" y="5193792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 flipV="1">
              <a:off x="8686800" y="5193792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 flipV="1">
              <a:off x="4480560" y="-137160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 userDrawn="1"/>
          </p:nvCxnSpPr>
          <p:spPr>
            <a:xfrm flipV="1">
              <a:off x="4480560" y="5193792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 userDrawn="1"/>
          </p:nvCxnSpPr>
          <p:spPr>
            <a:xfrm flipV="1">
              <a:off x="4663440" y="-137160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>
            <a:xfrm flipV="1">
              <a:off x="4663440" y="5193792"/>
              <a:ext cx="0" cy="9144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 userDrawn="1"/>
          </p:nvCxnSpPr>
          <p:spPr>
            <a:xfrm>
              <a:off x="9189720" y="1371375"/>
              <a:ext cx="91440" cy="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 userDrawn="1"/>
          </p:nvCxnSpPr>
          <p:spPr>
            <a:xfrm>
              <a:off x="9189720" y="4480560"/>
              <a:ext cx="91440" cy="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 userDrawn="1"/>
          </p:nvCxnSpPr>
          <p:spPr>
            <a:xfrm>
              <a:off x="-137160" y="1371375"/>
              <a:ext cx="91440" cy="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 userDrawn="1"/>
          </p:nvCxnSpPr>
          <p:spPr>
            <a:xfrm>
              <a:off x="-137160" y="4480560"/>
              <a:ext cx="91440" cy="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 userDrawn="1"/>
          </p:nvCxnSpPr>
          <p:spPr>
            <a:xfrm>
              <a:off x="9189720" y="342900"/>
              <a:ext cx="91440" cy="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 userDrawn="1"/>
          </p:nvCxnSpPr>
          <p:spPr>
            <a:xfrm>
              <a:off x="-137160" y="342900"/>
              <a:ext cx="91440" cy="0"/>
            </a:xfrm>
            <a:prstGeom prst="line">
              <a:avLst/>
            </a:prstGeom>
            <a:ln w="6350">
              <a:solidFill>
                <a:srgbClr val="7373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457200" y="342900"/>
            <a:ext cx="8229600" cy="960919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457200" y="1371375"/>
            <a:ext cx="8229600" cy="3105375"/>
          </a:xfrm>
          <a:prstGeom prst="rect">
            <a:avLst/>
          </a:prstGeom>
        </p:spPr>
        <p:txBody>
          <a:bodyPr vert="horz" lIns="0" tIns="0" rIns="0" bIns="0" spcCol="18288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 userDrawn="1">
            <p:ph type="sldNum" sz="quarter" idx="4"/>
          </p:nvPr>
        </p:nvSpPr>
        <p:spPr>
          <a:xfrm>
            <a:off x="459422" y="4781550"/>
            <a:ext cx="228600" cy="2286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>
              <a:defRPr lang="en-US" sz="900" b="0" i="0" spc="0" baseline="0" smtClean="0">
                <a:solidFill>
                  <a:srgbClr val="7F7F7F"/>
                </a:solidFill>
                <a:latin typeface="+mn-lt"/>
              </a:defRPr>
            </a:lvl1pPr>
          </a:lstStyle>
          <a:p>
            <a:fld id="{47547CF9-5B10-D24F-A8D7-45A9778164F7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688022" y="4781550"/>
            <a:ext cx="3792538" cy="22860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lvl1pPr>
              <a:defRPr lang="en-US" sz="900" b="0" i="0" spc="0" baseline="0" dirty="0">
                <a:solidFill>
                  <a:srgbClr val="7F7F7F"/>
                </a:solidFill>
                <a:latin typeface="+mn-lt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022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4" r:id="rId2"/>
    <p:sldLayoutId id="2147483662" r:id="rId3"/>
    <p:sldLayoutId id="2147483650" r:id="rId4"/>
    <p:sldLayoutId id="2147483652" r:id="rId5"/>
    <p:sldLayoutId id="2147483676" r:id="rId6"/>
    <p:sldLayoutId id="2147483667" r:id="rId7"/>
    <p:sldLayoutId id="2147483663" r:id="rId8"/>
    <p:sldLayoutId id="2147483664" r:id="rId9"/>
    <p:sldLayoutId id="2147483665" r:id="rId10"/>
    <p:sldLayoutId id="2147483666" r:id="rId11"/>
    <p:sldLayoutId id="2147483680" r:id="rId12"/>
    <p:sldLayoutId id="2147483677" r:id="rId13"/>
    <p:sldLayoutId id="2147483651" r:id="rId14"/>
    <p:sldLayoutId id="2147483673" r:id="rId15"/>
    <p:sldLayoutId id="2147483670" r:id="rId16"/>
    <p:sldLayoutId id="2147483671" r:id="rId17"/>
    <p:sldLayoutId id="2147483669" r:id="rId18"/>
    <p:sldLayoutId id="2147483668" r:id="rId1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spc="-100" baseline="0">
          <a:solidFill>
            <a:schemeClr val="tx1"/>
          </a:solidFill>
          <a:latin typeface="+mj-lt"/>
          <a:ea typeface="Arial Black" charset="0"/>
          <a:cs typeface="Arial Black" charset="0"/>
        </a:defRPr>
      </a:lvl1pPr>
    </p:titleStyle>
    <p:bodyStyle>
      <a:lvl1pPr marL="228600" indent="-228600" algn="l" defTabSz="914400" rtl="0" eaLnBrk="1" latinLnBrk="0" hangingPunct="1">
        <a:spcBef>
          <a:spcPts val="900"/>
        </a:spcBef>
        <a:buClrTx/>
        <a:buSzPct val="100000"/>
        <a:buFont typeface="Wingdings" charset="2"/>
        <a:buChar char="§"/>
        <a:tabLst>
          <a:tab pos="3998913" algn="r"/>
          <a:tab pos="8229600" algn="r"/>
        </a:tabLst>
        <a:defRPr sz="1800" b="0" i="0" kern="1200" spc="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300"/>
        </a:spcBef>
        <a:buClrTx/>
        <a:buSzPct val="100000"/>
        <a:buFont typeface="Arial" pitchFamily="34" charset="0"/>
        <a:buChar char="–"/>
        <a:defRPr sz="1600" b="0" i="0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300"/>
        </a:spcBef>
        <a:buClrTx/>
        <a:buSzPct val="100000"/>
        <a:buFont typeface="Arial" pitchFamily="34" charset="0"/>
        <a:buChar char="–"/>
        <a:defRPr sz="1600" b="0" i="0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300"/>
        </a:spcBef>
        <a:buClrTx/>
        <a:buSzPct val="100000"/>
        <a:buFont typeface="Arial" pitchFamily="34" charset="0"/>
        <a:buChar char="–"/>
        <a:defRPr sz="1600" b="0" i="0" kern="1200" spc="0" baseline="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300"/>
        </a:spcBef>
        <a:buClrTx/>
        <a:buSzPct val="100000"/>
        <a:buFont typeface="Arial" pitchFamily="34" charset="0"/>
        <a:buChar char="–"/>
        <a:defRPr sz="1600" b="0" i="0" kern="1200" spc="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67F9632-9609-487A-82CD-384DFE08CB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644" t="-735" r="3119" b="2190"/>
          <a:stretch/>
        </p:blipFill>
        <p:spPr>
          <a:xfrm>
            <a:off x="5227963" y="2048916"/>
            <a:ext cx="3886200" cy="311512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132C5EF-1FDD-49C7-80B2-249B674DF8E8}"/>
              </a:ext>
            </a:extLst>
          </p:cNvPr>
          <p:cNvSpPr txBox="1"/>
          <p:nvPr/>
        </p:nvSpPr>
        <p:spPr>
          <a:xfrm>
            <a:off x="7119610" y="663327"/>
            <a:ext cx="82683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/>
              <a:t>β-</a:t>
            </a:r>
            <a:r>
              <a:rPr lang="en-US" sz="1100" dirty="0"/>
              <a:t>Tubulin exposure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814D80C-8B58-40EA-82BE-635509CA3DE2}"/>
              </a:ext>
            </a:extLst>
          </p:cNvPr>
          <p:cNvGrpSpPr/>
          <p:nvPr/>
        </p:nvGrpSpPr>
        <p:grpSpPr>
          <a:xfrm>
            <a:off x="0" y="609109"/>
            <a:ext cx="5237902" cy="4502426"/>
            <a:chOff x="1837328" y="152400"/>
            <a:chExt cx="5237902" cy="45024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72F08383-EAB8-43AA-B046-61CA5B47ED4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4130" t="1498" r="3136" b="967"/>
            <a:stretch/>
          </p:blipFill>
          <p:spPr>
            <a:xfrm>
              <a:off x="2286001" y="1609278"/>
              <a:ext cx="3886200" cy="3045548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23A27A8-F5DD-4979-8130-43F3B4867EC1}"/>
                </a:ext>
              </a:extLst>
            </p:cNvPr>
            <p:cNvSpPr txBox="1"/>
            <p:nvPr/>
          </p:nvSpPr>
          <p:spPr>
            <a:xfrm rot="16200000">
              <a:off x="4249268" y="1111581"/>
              <a:ext cx="80836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L1166A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A2BB975-8CE3-49AF-AC56-D2345DD0ED26}"/>
                </a:ext>
              </a:extLst>
            </p:cNvPr>
            <p:cNvSpPr txBox="1"/>
            <p:nvPr/>
          </p:nvSpPr>
          <p:spPr>
            <a:xfrm rot="16200000">
              <a:off x="3964834" y="1111581"/>
              <a:ext cx="80836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W1165A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8799797-4F71-4454-A3C2-814A6783F9BB}"/>
                </a:ext>
              </a:extLst>
            </p:cNvPr>
            <p:cNvSpPr txBox="1"/>
            <p:nvPr/>
          </p:nvSpPr>
          <p:spPr>
            <a:xfrm rot="16200000">
              <a:off x="3427412" y="1111581"/>
              <a:ext cx="80836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Y1158A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C7B9C88-0F80-4E99-AAB0-70F201FB6AF9}"/>
                </a:ext>
              </a:extLst>
            </p:cNvPr>
            <p:cNvSpPr txBox="1"/>
            <p:nvPr/>
          </p:nvSpPr>
          <p:spPr>
            <a:xfrm rot="16200000">
              <a:off x="2779711" y="684041"/>
              <a:ext cx="149417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Construct no used in the manuscript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B2C7D60-B2B4-41A9-843C-1C192AFF3059}"/>
                </a:ext>
              </a:extLst>
            </p:cNvPr>
            <p:cNvSpPr txBox="1"/>
            <p:nvPr/>
          </p:nvSpPr>
          <p:spPr>
            <a:xfrm rot="16200000">
              <a:off x="4570412" y="1111581"/>
              <a:ext cx="80836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T1240A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CB158BE-FC78-493E-B7CC-31A0517871D3}"/>
                </a:ext>
              </a:extLst>
            </p:cNvPr>
            <p:cNvSpPr txBox="1"/>
            <p:nvPr/>
          </p:nvSpPr>
          <p:spPr>
            <a:xfrm rot="16200000">
              <a:off x="5167648" y="1175417"/>
              <a:ext cx="68069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Mock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97E0AA9-2C27-4562-A52A-47C61A326A2C}"/>
                </a:ext>
              </a:extLst>
            </p:cNvPr>
            <p:cNvSpPr txBox="1"/>
            <p:nvPr/>
          </p:nvSpPr>
          <p:spPr>
            <a:xfrm>
              <a:off x="6256506" y="3614610"/>
              <a:ext cx="56852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FLAG 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A06F117-78C4-488F-AC62-2C244B3FC0DB}"/>
                </a:ext>
              </a:extLst>
            </p:cNvPr>
            <p:cNvSpPr txBox="1"/>
            <p:nvPr/>
          </p:nvSpPr>
          <p:spPr>
            <a:xfrm>
              <a:off x="1837328" y="3564814"/>
              <a:ext cx="60107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30kD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FDD9B88-9182-44AA-A3DB-5C8088BD7667}"/>
                </a:ext>
              </a:extLst>
            </p:cNvPr>
            <p:cNvSpPr txBox="1"/>
            <p:nvPr/>
          </p:nvSpPr>
          <p:spPr>
            <a:xfrm>
              <a:off x="6248400" y="3018963"/>
              <a:ext cx="82683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100" dirty="0"/>
                <a:t>β-</a:t>
              </a:r>
              <a:r>
                <a:rPr lang="en-US" sz="1100" dirty="0"/>
                <a:t>Tubulin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08E4793-67E6-43AA-BAF0-FF18B8FE2CB9}"/>
                </a:ext>
              </a:extLst>
            </p:cNvPr>
            <p:cNvSpPr txBox="1"/>
            <p:nvPr/>
          </p:nvSpPr>
          <p:spPr>
            <a:xfrm>
              <a:off x="1837328" y="3048000"/>
              <a:ext cx="54796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50kD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5505A99-D621-484A-80F5-4F7B5E05CF54}"/>
                </a:ext>
              </a:extLst>
            </p:cNvPr>
            <p:cNvSpPr txBox="1"/>
            <p:nvPr/>
          </p:nvSpPr>
          <p:spPr>
            <a:xfrm rot="16200000">
              <a:off x="3732212" y="1111581"/>
              <a:ext cx="80836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R1160A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90A0FFC-20E4-4C13-B91C-12B896345914}"/>
                </a:ext>
              </a:extLst>
            </p:cNvPr>
            <p:cNvSpPr txBox="1"/>
            <p:nvPr/>
          </p:nvSpPr>
          <p:spPr>
            <a:xfrm rot="16200000">
              <a:off x="2817812" y="1111579"/>
              <a:ext cx="80836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 err="1"/>
                <a:t>mCTFbax</a:t>
              </a:r>
              <a:endParaRPr lang="en-US" sz="1100" dirty="0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FFFFD489-82B0-48BC-A839-C92A10A208B2}"/>
              </a:ext>
            </a:extLst>
          </p:cNvPr>
          <p:cNvSpPr txBox="1"/>
          <p:nvPr/>
        </p:nvSpPr>
        <p:spPr>
          <a:xfrm rot="16200000">
            <a:off x="7101678" y="1561316"/>
            <a:ext cx="8083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L1166A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0863886-CA8A-47A9-9619-2E7F908F1D65}"/>
              </a:ext>
            </a:extLst>
          </p:cNvPr>
          <p:cNvSpPr txBox="1"/>
          <p:nvPr/>
        </p:nvSpPr>
        <p:spPr>
          <a:xfrm rot="16200000">
            <a:off x="6817244" y="1561316"/>
            <a:ext cx="8083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W1165A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05BE203-6B13-41EE-9F54-64BFFBB78463}"/>
              </a:ext>
            </a:extLst>
          </p:cNvPr>
          <p:cNvSpPr txBox="1"/>
          <p:nvPr/>
        </p:nvSpPr>
        <p:spPr>
          <a:xfrm rot="16200000">
            <a:off x="6279822" y="1561316"/>
            <a:ext cx="8083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Y1158A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2744E2D-F93F-4E4A-8D00-580FC64E941B}"/>
              </a:ext>
            </a:extLst>
          </p:cNvPr>
          <p:cNvSpPr txBox="1"/>
          <p:nvPr/>
        </p:nvSpPr>
        <p:spPr>
          <a:xfrm rot="16200000">
            <a:off x="5632121" y="1133776"/>
            <a:ext cx="14941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Construct no used in the manuscript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E2C037F-885F-4995-A353-0BAD7FEA66DA}"/>
              </a:ext>
            </a:extLst>
          </p:cNvPr>
          <p:cNvSpPr txBox="1"/>
          <p:nvPr/>
        </p:nvSpPr>
        <p:spPr>
          <a:xfrm rot="16200000">
            <a:off x="7422822" y="1561316"/>
            <a:ext cx="8083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T1240A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5D31754-7C57-4C03-8320-2976F80BAACA}"/>
              </a:ext>
            </a:extLst>
          </p:cNvPr>
          <p:cNvSpPr txBox="1"/>
          <p:nvPr/>
        </p:nvSpPr>
        <p:spPr>
          <a:xfrm rot="16200000">
            <a:off x="8020058" y="1625152"/>
            <a:ext cx="6806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Mock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E6981EA-9583-4A1F-9F2B-CDF92C1ADEC6}"/>
              </a:ext>
            </a:extLst>
          </p:cNvPr>
          <p:cNvSpPr txBox="1"/>
          <p:nvPr/>
        </p:nvSpPr>
        <p:spPr>
          <a:xfrm rot="16200000">
            <a:off x="6584622" y="1561316"/>
            <a:ext cx="8083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R1160A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4938ED6-5A36-483E-ADFF-B94A4A6B6819}"/>
              </a:ext>
            </a:extLst>
          </p:cNvPr>
          <p:cNvSpPr txBox="1"/>
          <p:nvPr/>
        </p:nvSpPr>
        <p:spPr>
          <a:xfrm rot="16200000">
            <a:off x="5670222" y="1561314"/>
            <a:ext cx="8083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/>
              <a:t>mCTFbax</a:t>
            </a:r>
            <a:endParaRPr lang="en-US" sz="11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BB84EE6-D421-4934-9A3B-9FE055C1F2CC}"/>
              </a:ext>
            </a:extLst>
          </p:cNvPr>
          <p:cNvSpPr txBox="1"/>
          <p:nvPr/>
        </p:nvSpPr>
        <p:spPr>
          <a:xfrm>
            <a:off x="2218967" y="616074"/>
            <a:ext cx="82683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100" dirty="0"/>
              <a:t>FLAG </a:t>
            </a:r>
            <a:r>
              <a:rPr lang="en-US" sz="1100" dirty="0"/>
              <a:t>exposure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7F39CBD-FB5E-4ED6-8CE1-11502695B77E}"/>
              </a:ext>
            </a:extLst>
          </p:cNvPr>
          <p:cNvSpPr/>
          <p:nvPr/>
        </p:nvSpPr>
        <p:spPr>
          <a:xfrm>
            <a:off x="201678" y="-20538"/>
            <a:ext cx="89124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Figure 4-source data 3. </a:t>
            </a:r>
            <a:r>
              <a:rPr lang="en-US" sz="1800" dirty="0"/>
              <a:t>Expression of the </a:t>
            </a:r>
            <a:r>
              <a:rPr lang="en-US" sz="1800" dirty="0" err="1"/>
              <a:t>mCTFbax</a:t>
            </a:r>
            <a:r>
              <a:rPr lang="en-US" sz="1800" dirty="0"/>
              <a:t> mutants not activated by GAP14, detected by Western blot using an anti-FLAG antibody.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47544413"/>
      </p:ext>
    </p:extLst>
  </p:cSld>
  <p:clrMapOvr>
    <a:masterClrMapping/>
  </p:clrMapOvr>
</p:sld>
</file>

<file path=ppt/theme/theme1.xml><?xml version="1.0" encoding="utf-8"?>
<a:theme xmlns:a="http://schemas.openxmlformats.org/drawingml/2006/main" name="Novartis 2016">
  <a:themeElements>
    <a:clrScheme name="Custom 6">
      <a:dk1>
        <a:srgbClr val="000000"/>
      </a:dk1>
      <a:lt1>
        <a:srgbClr val="FFFFFF"/>
      </a:lt1>
      <a:dk2>
        <a:srgbClr val="9D9D9C"/>
      </a:dk2>
      <a:lt2>
        <a:srgbClr val="C6C6C6"/>
      </a:lt2>
      <a:accent1>
        <a:srgbClr val="023761"/>
      </a:accent1>
      <a:accent2>
        <a:srgbClr val="0460A9"/>
      </a:accent2>
      <a:accent3>
        <a:srgbClr val="5191DD"/>
      </a:accent3>
      <a:accent4>
        <a:srgbClr val="9ABFDC"/>
      </a:accent4>
      <a:accent5>
        <a:srgbClr val="C6C6C6"/>
      </a:accent5>
      <a:accent6>
        <a:srgbClr val="9D9D9C"/>
      </a:accent6>
      <a:hlink>
        <a:srgbClr val="000000"/>
      </a:hlink>
      <a:folHlink>
        <a:srgbClr val="9D9D9C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ovartis 2016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lIns="0" tIns="0" rIns="0" bIns="0"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2" id="{C19B7BDB-81E6-4748-828F-5C5B12C9BF0B}" vid="{D724004F-CA97-47E7-9722-BAB7CE1591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60</Words>
  <Application>Microsoft Office PowerPoint</Application>
  <PresentationFormat>On-screen Show (16:9)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Wingdings</vt:lpstr>
      <vt:lpstr>Novartis 2016</vt:lpstr>
      <vt:lpstr>PowerPoint Presentation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Ludwig, Marie-Gabrielle</dc:creator>
  <cp:lastModifiedBy>Ludwig, Marie-Gabrielle</cp:lastModifiedBy>
  <cp:revision>1</cp:revision>
  <cp:lastPrinted>2017-09-27T16:10:53Z</cp:lastPrinted>
  <dcterms:created xsi:type="dcterms:W3CDTF">2022-04-13T11:48:51Z</dcterms:created>
  <dcterms:modified xsi:type="dcterms:W3CDTF">2022-05-05T10:59:47Z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erName">
    <vt:lpwstr/>
  </property>
  <property fmtid="{D5CDD505-2E9C-101B-9397-08002B2CF9AE}" pid="3" name="ConfidentialityLevel">
    <vt:lpwstr>None (no value displayed on slides)</vt:lpwstr>
  </property>
  <property fmtid="{D5CDD505-2E9C-101B-9397-08002B2CF9AE}" pid="4" name="HideFooter">
    <vt:bool>false</vt:bool>
  </property>
  <property fmtid="{D5CDD505-2E9C-101B-9397-08002B2CF9AE}" pid="5" name="MSIP_Label_3c9bec58-8084-492e-8360-0e1cfe36408c_Enabled">
    <vt:lpwstr>true</vt:lpwstr>
  </property>
  <property fmtid="{D5CDD505-2E9C-101B-9397-08002B2CF9AE}" pid="6" name="MSIP_Label_3c9bec58-8084-492e-8360-0e1cfe36408c_SetDate">
    <vt:lpwstr>2022-04-13T11:48:51Z</vt:lpwstr>
  </property>
  <property fmtid="{D5CDD505-2E9C-101B-9397-08002B2CF9AE}" pid="7" name="MSIP_Label_3c9bec58-8084-492e-8360-0e1cfe36408c_Method">
    <vt:lpwstr>Standard</vt:lpwstr>
  </property>
  <property fmtid="{D5CDD505-2E9C-101B-9397-08002B2CF9AE}" pid="8" name="MSIP_Label_3c9bec58-8084-492e-8360-0e1cfe36408c_Name">
    <vt:lpwstr>Not Protected -Pilot</vt:lpwstr>
  </property>
  <property fmtid="{D5CDD505-2E9C-101B-9397-08002B2CF9AE}" pid="9" name="MSIP_Label_3c9bec58-8084-492e-8360-0e1cfe36408c_SiteId">
    <vt:lpwstr>f35a6974-607f-47d4-82d7-ff31d7dc53a5</vt:lpwstr>
  </property>
  <property fmtid="{D5CDD505-2E9C-101B-9397-08002B2CF9AE}" pid="10" name="MSIP_Label_3c9bec58-8084-492e-8360-0e1cfe36408c_ActionId">
    <vt:lpwstr>37da16ac-3176-4b0d-8431-ec147e10ea19</vt:lpwstr>
  </property>
  <property fmtid="{D5CDD505-2E9C-101B-9397-08002B2CF9AE}" pid="11" name="MSIP_Label_3c9bec58-8084-492e-8360-0e1cfe36408c_ContentBits">
    <vt:lpwstr>0</vt:lpwstr>
  </property>
</Properties>
</file>