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2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">
          <p15:clr>
            <a:srgbClr val="A4A3A4"/>
          </p15:clr>
        </p15:guide>
        <p15:guide id="2" orient="horz" pos="2835" userDrawn="1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pos="5472">
          <p15:clr>
            <a:srgbClr val="A4A3A4"/>
          </p15:clr>
        </p15:guide>
        <p15:guide id="5" pos="2937">
          <p15:clr>
            <a:srgbClr val="A4A3A4"/>
          </p15:clr>
        </p15:guide>
        <p15:guide id="6" pos="288">
          <p15:clr>
            <a:srgbClr val="A4A3A4"/>
          </p15:clr>
        </p15:guide>
        <p15:guide id="7" pos="2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ABFDC"/>
    <a:srgbClr val="5291DD"/>
    <a:srgbClr val="02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5780E6-A8F4-46B0-B82D-9E7F56C639EF}">
  <a:tblStyle styleId="{1C5780E6-A8F4-46B0-B82D-9E7F56C639EF}" styleName="Novartis Table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646464"/>
              </a:solidFill>
            </a:ln>
          </a:top>
          <a:bottom>
            <a:ln w="6350">
              <a:solidFill>
                <a:srgbClr val="646464"/>
              </a:solidFill>
            </a:ln>
          </a:bottom>
          <a:insideH>
            <a:ln w="6350">
              <a:solidFill>
                <a:srgbClr val="646464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 b="on">
        <a:fontRef idx="minor"/>
        <a:srgbClr val="000000"/>
      </a:tcTxStyle>
      <a:tcStyle>
        <a:tcBdr/>
      </a:tcStyle>
    </a:lastCol>
    <a:firstCol>
      <a:tcTxStyle b="on">
        <a:fontRef idx="minor"/>
        <a:srgbClr val="000000"/>
      </a:tcTxStyle>
      <a:tcStyle>
        <a:tcBdr/>
      </a:tcStyle>
    </a:firstCol>
    <a:lastRow>
      <a:tcTxStyle b="on">
        <a:fontRef idx="minor"/>
        <a:srgbClr val="000000"/>
      </a:tcTxStyle>
      <a:tcStyle>
        <a:tcBdr>
          <a:top>
            <a:ln w="19050">
              <a:solidFill>
                <a:srgbClr val="000000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/>
        <a:srgbClr val="0460A9"/>
      </a:tcTxStyle>
      <a:tcStyle>
        <a:tcBdr>
          <a:top>
            <a:ln>
              <a:noFill/>
            </a:ln>
          </a:top>
          <a:bottom>
            <a:ln w="19050">
              <a:solidFill>
                <a:srgbClr val="0460A9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126"/>
  </p:normalViewPr>
  <p:slideViewPr>
    <p:cSldViewPr showGuides="1">
      <p:cViewPr varScale="1">
        <p:scale>
          <a:sx n="135" d="100"/>
          <a:sy n="135" d="100"/>
        </p:scale>
        <p:origin x="168" y="114"/>
      </p:cViewPr>
      <p:guideLst>
        <p:guide orient="horz" pos="214"/>
        <p:guide orient="horz" pos="2835"/>
        <p:guide orient="horz" pos="864"/>
        <p:guide pos="5472"/>
        <p:guide pos="2937"/>
        <p:guide pos="288"/>
        <p:guide pos="2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5" d="100"/>
          <a:sy n="165" d="100"/>
        </p:scale>
        <p:origin x="4104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wig, Marie-Gabrielle" userId="b2c94b7f-f550-4da8-afd1-0a5bc5050590" providerId="ADAL" clId="{E1E6F592-039B-400C-889C-407150EF2790}"/>
    <pc:docChg chg="custSel modSld">
      <pc:chgData name="Ludwig, Marie-Gabrielle" userId="b2c94b7f-f550-4da8-afd1-0a5bc5050590" providerId="ADAL" clId="{E1E6F592-039B-400C-889C-407150EF2790}" dt="2022-05-05T11:17:56.883" v="49" actId="20577"/>
      <pc:docMkLst>
        <pc:docMk/>
      </pc:docMkLst>
      <pc:sldChg chg="addSp modSp mod">
        <pc:chgData name="Ludwig, Marie-Gabrielle" userId="b2c94b7f-f550-4da8-afd1-0a5bc5050590" providerId="ADAL" clId="{E1E6F592-039B-400C-889C-407150EF2790}" dt="2022-05-05T11:17:56.883" v="49" actId="20577"/>
        <pc:sldMkLst>
          <pc:docMk/>
          <pc:sldMk cId="2047544413" sldId="426"/>
        </pc:sldMkLst>
        <pc:spChg chg="mod">
          <ac:chgData name="Ludwig, Marie-Gabrielle" userId="b2c94b7f-f550-4da8-afd1-0a5bc5050590" providerId="ADAL" clId="{E1E6F592-039B-400C-889C-407150EF2790}" dt="2022-05-05T11:16:12.575" v="47" actId="1076"/>
          <ac:spMkLst>
            <pc:docMk/>
            <pc:sldMk cId="2047544413" sldId="426"/>
            <ac:spMk id="3" creationId="{31A26241-AEB5-4627-AB5D-60EE6369ED3C}"/>
          </ac:spMkLst>
        </pc:spChg>
        <pc:spChg chg="mod">
          <ac:chgData name="Ludwig, Marie-Gabrielle" userId="b2c94b7f-f550-4da8-afd1-0a5bc5050590" providerId="ADAL" clId="{E1E6F592-039B-400C-889C-407150EF2790}" dt="2022-05-05T11:16:12.575" v="47" actId="1076"/>
          <ac:spMkLst>
            <pc:docMk/>
            <pc:sldMk cId="2047544413" sldId="426"/>
            <ac:spMk id="4" creationId="{D27A5D5A-4436-43F3-98CF-77ED858898D1}"/>
          </ac:spMkLst>
        </pc:spChg>
        <pc:spChg chg="mod">
          <ac:chgData name="Ludwig, Marie-Gabrielle" userId="b2c94b7f-f550-4da8-afd1-0a5bc5050590" providerId="ADAL" clId="{E1E6F592-039B-400C-889C-407150EF2790}" dt="2022-05-05T11:16:12.575" v="47" actId="1076"/>
          <ac:spMkLst>
            <pc:docMk/>
            <pc:sldMk cId="2047544413" sldId="426"/>
            <ac:spMk id="5" creationId="{EDF32696-AFED-4EBC-9B6B-F582E92D9426}"/>
          </ac:spMkLst>
        </pc:spChg>
        <pc:spChg chg="mod">
          <ac:chgData name="Ludwig, Marie-Gabrielle" userId="b2c94b7f-f550-4da8-afd1-0a5bc5050590" providerId="ADAL" clId="{E1E6F592-039B-400C-889C-407150EF2790}" dt="2022-05-05T11:16:12.575" v="47" actId="1076"/>
          <ac:spMkLst>
            <pc:docMk/>
            <pc:sldMk cId="2047544413" sldId="426"/>
            <ac:spMk id="6" creationId="{0DBDCB3A-7FDE-4137-86BC-846C24ABA8B5}"/>
          </ac:spMkLst>
        </pc:spChg>
        <pc:spChg chg="mod">
          <ac:chgData name="Ludwig, Marie-Gabrielle" userId="b2c94b7f-f550-4da8-afd1-0a5bc5050590" providerId="ADAL" clId="{E1E6F592-039B-400C-889C-407150EF2790}" dt="2022-05-05T11:16:12.575" v="47" actId="1076"/>
          <ac:spMkLst>
            <pc:docMk/>
            <pc:sldMk cId="2047544413" sldId="426"/>
            <ac:spMk id="7" creationId="{6B35C0F3-A98C-4B1B-B1DF-FF5427046FC6}"/>
          </ac:spMkLst>
        </pc:spChg>
        <pc:spChg chg="mod">
          <ac:chgData name="Ludwig, Marie-Gabrielle" userId="b2c94b7f-f550-4da8-afd1-0a5bc5050590" providerId="ADAL" clId="{E1E6F592-039B-400C-889C-407150EF2790}" dt="2022-05-05T11:16:12.575" v="47" actId="1076"/>
          <ac:spMkLst>
            <pc:docMk/>
            <pc:sldMk cId="2047544413" sldId="426"/>
            <ac:spMk id="8" creationId="{0CDA0B9B-6790-434E-900D-AB8DA2403FB6}"/>
          </ac:spMkLst>
        </pc:spChg>
        <pc:spChg chg="mod">
          <ac:chgData name="Ludwig, Marie-Gabrielle" userId="b2c94b7f-f550-4da8-afd1-0a5bc5050590" providerId="ADAL" clId="{E1E6F592-039B-400C-889C-407150EF2790}" dt="2022-05-05T11:16:12.575" v="47" actId="1076"/>
          <ac:spMkLst>
            <pc:docMk/>
            <pc:sldMk cId="2047544413" sldId="426"/>
            <ac:spMk id="9" creationId="{C88508F5-B6E9-488C-8A7A-C8B2D12763A5}"/>
          </ac:spMkLst>
        </pc:spChg>
        <pc:spChg chg="mod">
          <ac:chgData name="Ludwig, Marie-Gabrielle" userId="b2c94b7f-f550-4da8-afd1-0a5bc5050590" providerId="ADAL" clId="{E1E6F592-039B-400C-889C-407150EF2790}" dt="2022-05-05T11:16:12.575" v="47" actId="1076"/>
          <ac:spMkLst>
            <pc:docMk/>
            <pc:sldMk cId="2047544413" sldId="426"/>
            <ac:spMk id="10" creationId="{C1C5D606-848C-4BB5-AB38-721605B9B8A5}"/>
          </ac:spMkLst>
        </pc:spChg>
        <pc:spChg chg="mod">
          <ac:chgData name="Ludwig, Marie-Gabrielle" userId="b2c94b7f-f550-4da8-afd1-0a5bc5050590" providerId="ADAL" clId="{E1E6F592-039B-400C-889C-407150EF2790}" dt="2022-05-05T11:16:12.575" v="47" actId="1076"/>
          <ac:spMkLst>
            <pc:docMk/>
            <pc:sldMk cId="2047544413" sldId="426"/>
            <ac:spMk id="11" creationId="{1A7F1303-7384-4AA4-805A-2A9F52E94105}"/>
          </ac:spMkLst>
        </pc:spChg>
        <pc:spChg chg="add mod">
          <ac:chgData name="Ludwig, Marie-Gabrielle" userId="b2c94b7f-f550-4da8-afd1-0a5bc5050590" providerId="ADAL" clId="{E1E6F592-039B-400C-889C-407150EF2790}" dt="2022-05-05T11:17:56.883" v="49" actId="20577"/>
          <ac:spMkLst>
            <pc:docMk/>
            <pc:sldMk cId="2047544413" sldId="426"/>
            <ac:spMk id="12" creationId="{F9C9BA39-9D8F-4889-899D-692497C9F983}"/>
          </ac:spMkLst>
        </pc:spChg>
        <pc:picChg chg="mod">
          <ac:chgData name="Ludwig, Marie-Gabrielle" userId="b2c94b7f-f550-4da8-afd1-0a5bc5050590" providerId="ADAL" clId="{E1E6F592-039B-400C-889C-407150EF2790}" dt="2022-05-05T11:16:12.575" v="47" actId="1076"/>
          <ac:picMkLst>
            <pc:docMk/>
            <pc:sldMk cId="2047544413" sldId="426"/>
            <ac:picMk id="2" creationId="{32604BAB-E4FE-4B42-BEE2-C53FBA3C5CA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B60FF-ACF0-5A4A-9C79-4881E6B16567}" type="datetimeFigureOut">
              <a:rPr lang="en-US" smtClean="0">
                <a:latin typeface="Arial" charset="0"/>
              </a:rPr>
              <a:pPr/>
              <a:t>5/5/2022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BA786-EB35-BA4C-A7F7-24740D3067F1}" type="slidenum">
              <a:rPr lang="en-US" smtClean="0">
                <a:latin typeface="Arial" charset="0"/>
              </a:rPr>
              <a:pPr/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47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0C4595FF-6E7F-4C41-B8DF-4AE76FC1F075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5A6330BE-D91A-D240-B266-E5D5F99B4C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6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E4775E2-C349-5D46-8B00-EEEC2FC3F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59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4114800"/>
            <a:ext cx="5029200" cy="73152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1116000" anchor="t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2286000" cy="54864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 sz="1000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9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80871148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5720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326898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608076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326898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08076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119340729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2609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246120" y="1371600"/>
            <a:ext cx="544068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371600"/>
            <a:ext cx="260604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1404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1" name="Straight Connector 10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1005839"/>
            <a:ext cx="7086600" cy="3104949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230188" indent="-230188">
              <a:spcBef>
                <a:spcPts val="600"/>
              </a:spcBef>
              <a:defRPr b="0" i="0" baseline="0">
                <a:latin typeface="+mn-lt"/>
                <a:ea typeface="Arial" charset="0"/>
                <a:cs typeface="Arial" charset="0"/>
              </a:defRPr>
            </a:lvl2pPr>
            <a:lvl3pPr marL="230188" indent="0">
              <a:spcBef>
                <a:spcPts val="600"/>
              </a:spcBef>
              <a:buNone/>
              <a:defRPr/>
            </a:lvl3pPr>
            <a:lvl4pPr marL="685800" indent="-230188">
              <a:spcBef>
                <a:spcPts val="600"/>
              </a:spcBef>
              <a:defRPr/>
            </a:lvl4pPr>
            <a:lvl5pPr marL="917575" indent="-231775"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“Quote goes here.”</a:t>
            </a:r>
          </a:p>
          <a:p>
            <a:pPr lvl="1"/>
            <a:r>
              <a:rPr lang="en-US" dirty="0"/>
              <a:t>Attribution, if needed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5E4D8C-596E-D644-8AA7-DBFA149284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1557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42" name="Straight Connector 41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60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600200" y="4114800"/>
            <a:ext cx="5029200" cy="7315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r>
              <a:rPr lang="en-US" dirty="0" err="1"/>
              <a:t>su</a:t>
            </a:r>
            <a:r>
              <a:rPr lang="en-US" dirty="0"/>
              <a:t>   </a:t>
            </a:r>
            <a:r>
              <a:rPr lang="en-US" dirty="0" err="1"/>
              <a:t>btitle</a:t>
            </a:r>
            <a:r>
              <a:rPr lang="en-US" dirty="0"/>
              <a:t>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E6C8E6-00B0-984D-96B9-60F58388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1510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5" name="Straight Connector 14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0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6A24D-6BB8-474F-8F69-48CC49652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62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425467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2009805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 userDrawn="1"/>
        </p:nvSpPr>
        <p:spPr>
          <a:xfrm>
            <a:off x="1600200" y="3108960"/>
            <a:ext cx="7086600" cy="9149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i="0" spc="-100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3200" b="1" i="0" spc="-100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3200" b="1" i="0" spc="-100" dirty="0">
              <a:latin typeface="+mj-lt"/>
              <a:ea typeface="Arial Black" charset="0"/>
              <a:cs typeface="Arial Black" charset="0"/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38" name="Straight Connector 3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33F970-4F3C-A744-9D6D-B0FDBD4481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1867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 userDrawn="1"/>
        </p:nvSpPr>
        <p:spPr>
          <a:xfrm>
            <a:off x="1600200" y="1463040"/>
            <a:ext cx="7086600" cy="2103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i="0" spc="-100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3200" b="1" i="0" spc="-100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3200" b="1" i="0" spc="-100" dirty="0">
              <a:latin typeface="+mj-lt"/>
              <a:ea typeface="Arial Black" charset="0"/>
              <a:cs typeface="Arial Black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A1FF81-AC4A-5744-B23B-E24980FE4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637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28" name="Straight Connector 2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0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2286000" cy="54864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 sz="1000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9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A5AF66-6AD0-0748-89FA-2E250B7071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8507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-341313">
              <a:buSzPct val="100000"/>
              <a:buFont typeface="+mj-lt"/>
              <a:buAutoNum type="arabicPeriod"/>
              <a:tabLst>
                <a:tab pos="3998913" algn="r"/>
                <a:tab pos="8229600" algn="r"/>
              </a:tabLst>
              <a:defRPr baseline="0"/>
            </a:lvl1pPr>
            <a:lvl2pPr marL="574675" indent="-233363">
              <a:defRPr baseline="0"/>
            </a:lvl2pPr>
            <a:lvl3pPr marL="801688" indent="-227013">
              <a:defRPr baseline="0"/>
            </a:lvl3pPr>
            <a:lvl4pPr marL="1028700" indent="-227013">
              <a:defRPr baseline="0"/>
            </a:lvl4pPr>
            <a:lvl5pPr marL="1257300" indent="-228600"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307594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100000"/>
              <a:buFont typeface="Wingdings" charset="2"/>
              <a:buChar char="§"/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836720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1138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7573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898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5"/>
          </p:nvPr>
        </p:nvSpPr>
        <p:spPr>
          <a:xfrm>
            <a:off x="608076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0814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336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466344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73834281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786467"/>
            <a:ext cx="822960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822960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266208770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457200" y="1786467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4663440" y="1786467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362364525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E3BDE7-CD22-5C47-8AB5-1BB7AA03176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457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457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342900"/>
            <a:ext cx="8229600" cy="96091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371375"/>
            <a:ext cx="8229600" cy="3105375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459422" y="4781550"/>
            <a:ext cx="228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900" b="0" i="0" spc="0" baseline="0" smtClean="0">
                <a:solidFill>
                  <a:srgbClr val="7F7F7F"/>
                </a:solidFill>
                <a:latin typeface="+mn-lt"/>
              </a:defRPr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900" b="0" i="0" spc="0" baseline="0" dirty="0">
                <a:solidFill>
                  <a:srgbClr val="7F7F7F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2" r:id="rId3"/>
    <p:sldLayoutId id="2147483650" r:id="rId4"/>
    <p:sldLayoutId id="2147483652" r:id="rId5"/>
    <p:sldLayoutId id="2147483676" r:id="rId6"/>
    <p:sldLayoutId id="2147483667" r:id="rId7"/>
    <p:sldLayoutId id="2147483663" r:id="rId8"/>
    <p:sldLayoutId id="2147483664" r:id="rId9"/>
    <p:sldLayoutId id="2147483665" r:id="rId10"/>
    <p:sldLayoutId id="2147483666" r:id="rId11"/>
    <p:sldLayoutId id="2147483680" r:id="rId12"/>
    <p:sldLayoutId id="2147483677" r:id="rId13"/>
    <p:sldLayoutId id="2147483651" r:id="rId14"/>
    <p:sldLayoutId id="2147483673" r:id="rId15"/>
    <p:sldLayoutId id="2147483670" r:id="rId16"/>
    <p:sldLayoutId id="2147483671" r:id="rId17"/>
    <p:sldLayoutId id="2147483669" r:id="rId18"/>
    <p:sldLayoutId id="214748366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spc="-100" baseline="0">
          <a:solidFill>
            <a:schemeClr val="tx1"/>
          </a:solidFill>
          <a:latin typeface="+mj-lt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spcBef>
          <a:spcPts val="900"/>
        </a:spcBef>
        <a:buClrTx/>
        <a:buSzPct val="100000"/>
        <a:buFont typeface="Wingdings" charset="2"/>
        <a:buChar char="§"/>
        <a:tabLst>
          <a:tab pos="3998913" algn="r"/>
          <a:tab pos="8229600" algn="r"/>
        </a:tabLst>
        <a:defRPr sz="18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604BAB-E4FE-4B42-BEE2-C53FBA3C5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r="13534" b="4085"/>
          <a:stretch/>
        </p:blipFill>
        <p:spPr>
          <a:xfrm>
            <a:off x="2195736" y="1186462"/>
            <a:ext cx="4495800" cy="39570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A26241-AEB5-4627-AB5D-60EE6369ED3C}"/>
              </a:ext>
            </a:extLst>
          </p:cNvPr>
          <p:cNvSpPr txBox="1"/>
          <p:nvPr/>
        </p:nvSpPr>
        <p:spPr>
          <a:xfrm>
            <a:off x="2195736" y="3316078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β-</a:t>
            </a:r>
            <a:r>
              <a:rPr lang="en-US" sz="1200" dirty="0"/>
              <a:t>Tubulin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7A5D5A-4436-43F3-98CF-77ED858898D1}"/>
              </a:ext>
            </a:extLst>
          </p:cNvPr>
          <p:cNvSpPr txBox="1"/>
          <p:nvPr/>
        </p:nvSpPr>
        <p:spPr>
          <a:xfrm rot="16200000">
            <a:off x="2928523" y="1251586"/>
            <a:ext cx="594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hFL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32696-AFED-4EBC-9B6B-F582E92D9426}"/>
              </a:ext>
            </a:extLst>
          </p:cNvPr>
          <p:cNvSpPr txBox="1"/>
          <p:nvPr/>
        </p:nvSpPr>
        <p:spPr>
          <a:xfrm rot="16200000">
            <a:off x="3577846" y="1134743"/>
            <a:ext cx="801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R1160A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DCB3A-7FDE-4137-86BC-846C24ABA8B5}"/>
              </a:ext>
            </a:extLst>
          </p:cNvPr>
          <p:cNvSpPr txBox="1"/>
          <p:nvPr/>
        </p:nvSpPr>
        <p:spPr>
          <a:xfrm rot="16200000">
            <a:off x="3881141" y="1093814"/>
            <a:ext cx="909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W1165A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5C0F3-A98C-4B1B-B1DF-FF5427046FC6}"/>
              </a:ext>
            </a:extLst>
          </p:cNvPr>
          <p:cNvSpPr txBox="1"/>
          <p:nvPr/>
        </p:nvSpPr>
        <p:spPr>
          <a:xfrm>
            <a:off x="2605895" y="3917992"/>
            <a:ext cx="428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A0B9B-6790-434E-900D-AB8DA2403FB6}"/>
              </a:ext>
            </a:extLst>
          </p:cNvPr>
          <p:cNvSpPr txBox="1"/>
          <p:nvPr/>
        </p:nvSpPr>
        <p:spPr>
          <a:xfrm rot="16200000">
            <a:off x="3185210" y="1139908"/>
            <a:ext cx="817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Y1158A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8508F5-B6E9-488C-8A7A-C8B2D12763A5}"/>
              </a:ext>
            </a:extLst>
          </p:cNvPr>
          <p:cNvSpPr txBox="1"/>
          <p:nvPr/>
        </p:nvSpPr>
        <p:spPr>
          <a:xfrm rot="16200000">
            <a:off x="4279397" y="1134403"/>
            <a:ext cx="80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L1166A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5D606-848C-4BB5-AB38-721605B9B8A5}"/>
              </a:ext>
            </a:extLst>
          </p:cNvPr>
          <p:cNvSpPr txBox="1"/>
          <p:nvPr/>
        </p:nvSpPr>
        <p:spPr>
          <a:xfrm rot="16200000">
            <a:off x="4597703" y="1083672"/>
            <a:ext cx="878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T1240A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7F1303-7384-4AA4-805A-2A9F52E94105}"/>
              </a:ext>
            </a:extLst>
          </p:cNvPr>
          <p:cNvSpPr txBox="1"/>
          <p:nvPr/>
        </p:nvSpPr>
        <p:spPr>
          <a:xfrm>
            <a:off x="2605895" y="1781185"/>
            <a:ext cx="428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V5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C9BA39-9D8F-4889-899D-692497C9F983}"/>
              </a:ext>
            </a:extLst>
          </p:cNvPr>
          <p:cNvSpPr txBox="1"/>
          <p:nvPr/>
        </p:nvSpPr>
        <p:spPr>
          <a:xfrm>
            <a:off x="309518" y="165789"/>
            <a:ext cx="8654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Figure 4-source data 6.</a:t>
            </a:r>
          </a:p>
          <a:p>
            <a:r>
              <a:rPr lang="en-US" sz="1800" dirty="0"/>
              <a:t>Expression of </a:t>
            </a:r>
            <a:r>
              <a:rPr lang="en-US" sz="1800" dirty="0" err="1"/>
              <a:t>hFL</a:t>
            </a:r>
            <a:r>
              <a:rPr lang="en-US" sz="1800" dirty="0"/>
              <a:t> WT and mutants, detected by Western blot using an anti-V5 antibody.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47544413"/>
      </p:ext>
    </p:extLst>
  </p:cSld>
  <p:clrMapOvr>
    <a:masterClrMapping/>
  </p:clrMapOvr>
</p:sld>
</file>

<file path=ppt/theme/theme1.xml><?xml version="1.0" encoding="utf-8"?>
<a:theme xmlns:a="http://schemas.openxmlformats.org/drawingml/2006/main" name="Novartis 2016">
  <a:themeElements>
    <a:clrScheme name="Custom 6">
      <a:dk1>
        <a:srgbClr val="000000"/>
      </a:dk1>
      <a:lt1>
        <a:srgbClr val="FFFFFF"/>
      </a:lt1>
      <a:dk2>
        <a:srgbClr val="9D9D9C"/>
      </a:dk2>
      <a:lt2>
        <a:srgbClr val="C6C6C6"/>
      </a:lt2>
      <a:accent1>
        <a:srgbClr val="023761"/>
      </a:accent1>
      <a:accent2>
        <a:srgbClr val="0460A9"/>
      </a:accent2>
      <a:accent3>
        <a:srgbClr val="5191DD"/>
      </a:accent3>
      <a:accent4>
        <a:srgbClr val="9ABFDC"/>
      </a:accent4>
      <a:accent5>
        <a:srgbClr val="C6C6C6"/>
      </a:accent5>
      <a:accent6>
        <a:srgbClr val="9D9D9C"/>
      </a:accent6>
      <a:hlink>
        <a:srgbClr val="000000"/>
      </a:hlink>
      <a:folHlink>
        <a:srgbClr val="9D9D9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19B7BDB-81E6-4748-828F-5C5B12C9BF0B}" vid="{D724004F-CA97-47E7-9722-BAB7CE1591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31</Words>
  <Application>Microsoft Office PowerPoint</Application>
  <PresentationFormat>On-screen Show (16:9)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Wingdings</vt:lpstr>
      <vt:lpstr>Novartis 2016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Ludwig, Marie-Gabrielle</dc:creator>
  <cp:lastModifiedBy>Ludwig, Marie-Gabrielle</cp:lastModifiedBy>
  <cp:revision>2</cp:revision>
  <cp:lastPrinted>2017-09-27T16:10:53Z</cp:lastPrinted>
  <dcterms:created xsi:type="dcterms:W3CDTF">2022-04-13T11:48:51Z</dcterms:created>
  <dcterms:modified xsi:type="dcterms:W3CDTF">2022-05-05T11:17:58Z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erName">
    <vt:lpwstr/>
  </property>
  <property fmtid="{D5CDD505-2E9C-101B-9397-08002B2CF9AE}" pid="3" name="ConfidentialityLevel">
    <vt:lpwstr>None (no value displayed on slides)</vt:lpwstr>
  </property>
  <property fmtid="{D5CDD505-2E9C-101B-9397-08002B2CF9AE}" pid="4" name="HideFooter">
    <vt:bool>false</vt:bool>
  </property>
  <property fmtid="{D5CDD505-2E9C-101B-9397-08002B2CF9AE}" pid="5" name="MSIP_Label_3c9bec58-8084-492e-8360-0e1cfe36408c_Enabled">
    <vt:lpwstr>true</vt:lpwstr>
  </property>
  <property fmtid="{D5CDD505-2E9C-101B-9397-08002B2CF9AE}" pid="6" name="MSIP_Label_3c9bec58-8084-492e-8360-0e1cfe36408c_SetDate">
    <vt:lpwstr>2022-04-13T11:48:51Z</vt:lpwstr>
  </property>
  <property fmtid="{D5CDD505-2E9C-101B-9397-08002B2CF9AE}" pid="7" name="MSIP_Label_3c9bec58-8084-492e-8360-0e1cfe36408c_Method">
    <vt:lpwstr>Standard</vt:lpwstr>
  </property>
  <property fmtid="{D5CDD505-2E9C-101B-9397-08002B2CF9AE}" pid="8" name="MSIP_Label_3c9bec58-8084-492e-8360-0e1cfe36408c_Name">
    <vt:lpwstr>Not Protected -Pilot</vt:lpwstr>
  </property>
  <property fmtid="{D5CDD505-2E9C-101B-9397-08002B2CF9AE}" pid="9" name="MSIP_Label_3c9bec58-8084-492e-8360-0e1cfe36408c_SiteId">
    <vt:lpwstr>f35a6974-607f-47d4-82d7-ff31d7dc53a5</vt:lpwstr>
  </property>
  <property fmtid="{D5CDD505-2E9C-101B-9397-08002B2CF9AE}" pid="10" name="MSIP_Label_3c9bec58-8084-492e-8360-0e1cfe36408c_ActionId">
    <vt:lpwstr>37da16ac-3176-4b0d-8431-ec147e10ea19</vt:lpwstr>
  </property>
  <property fmtid="{D5CDD505-2E9C-101B-9397-08002B2CF9AE}" pid="11" name="MSIP_Label_3c9bec58-8084-492e-8360-0e1cfe36408c_ContentBits">
    <vt:lpwstr>0</vt:lpwstr>
  </property>
</Properties>
</file>