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427" r:id="rId2"/>
    <p:sldId id="426" r:id="rId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">
          <p15:clr>
            <a:srgbClr val="A4A3A4"/>
          </p15:clr>
        </p15:guide>
        <p15:guide id="2" orient="horz" pos="2835" userDrawn="1">
          <p15:clr>
            <a:srgbClr val="A4A3A4"/>
          </p15:clr>
        </p15:guide>
        <p15:guide id="3" orient="horz" pos="864">
          <p15:clr>
            <a:srgbClr val="A4A3A4"/>
          </p15:clr>
        </p15:guide>
        <p15:guide id="4" pos="5472">
          <p15:clr>
            <a:srgbClr val="A4A3A4"/>
          </p15:clr>
        </p15:guide>
        <p15:guide id="5" pos="2937">
          <p15:clr>
            <a:srgbClr val="A4A3A4"/>
          </p15:clr>
        </p15:guide>
        <p15:guide id="6" pos="288">
          <p15:clr>
            <a:srgbClr val="A4A3A4"/>
          </p15:clr>
        </p15:guide>
        <p15:guide id="7" pos="2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ABFDC"/>
    <a:srgbClr val="5291DD"/>
    <a:srgbClr val="023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5780E6-A8F4-46B0-B82D-9E7F56C639EF}">
  <a:tblStyle styleId="{1C5780E6-A8F4-46B0-B82D-9E7F56C639EF}" styleName="Novartis Table">
    <a:wholeTbl>
      <a:tcTxStyle>
        <a:fontRef idx="minor"/>
        <a:srgbClr val="000000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rgbClr val="646464"/>
              </a:solidFill>
            </a:ln>
          </a:top>
          <a:bottom>
            <a:ln w="6350">
              <a:solidFill>
                <a:srgbClr val="646464"/>
              </a:solidFill>
            </a:ln>
          </a:bottom>
          <a:insideH>
            <a:ln w="6350">
              <a:solidFill>
                <a:srgbClr val="646464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Style>
        <a:tcBdr/>
        <a:fill>
          <a:noFill/>
        </a:fill>
      </a:tcStyle>
    </a:band2H>
    <a:band1V>
      <a:tcStyle>
        <a:tcBdr/>
        <a:fill>
          <a:noFill/>
        </a:fill>
      </a:tcStyle>
    </a:band1V>
    <a:band2V>
      <a:tcStyle>
        <a:tcBdr/>
        <a:fill>
          <a:noFill/>
        </a:fill>
      </a:tcStyle>
    </a:band2V>
    <a:lastCol>
      <a:tcTxStyle b="on">
        <a:fontRef idx="minor"/>
        <a:srgbClr val="000000"/>
      </a:tcTxStyle>
      <a:tcStyle>
        <a:tcBdr/>
      </a:tcStyle>
    </a:lastCol>
    <a:firstCol>
      <a:tcTxStyle b="on">
        <a:fontRef idx="minor"/>
        <a:srgbClr val="000000"/>
      </a:tcTxStyle>
      <a:tcStyle>
        <a:tcBdr/>
      </a:tcStyle>
    </a:firstCol>
    <a:lastRow>
      <a:tcTxStyle b="on">
        <a:fontRef idx="minor"/>
        <a:srgbClr val="000000"/>
      </a:tcTxStyle>
      <a:tcStyle>
        <a:tcBdr>
          <a:top>
            <a:ln w="19050">
              <a:solidFill>
                <a:srgbClr val="000000"/>
              </a:solidFill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 b="on">
        <a:fontRef idx="minor"/>
        <a:srgbClr val="0460A9"/>
      </a:tcTxStyle>
      <a:tcStyle>
        <a:tcBdr>
          <a:top>
            <a:ln>
              <a:noFill/>
            </a:ln>
          </a:top>
          <a:bottom>
            <a:ln w="19050">
              <a:solidFill>
                <a:srgbClr val="0460A9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126"/>
  </p:normalViewPr>
  <p:slideViewPr>
    <p:cSldViewPr showGuides="1">
      <p:cViewPr varScale="1">
        <p:scale>
          <a:sx n="135" d="100"/>
          <a:sy n="135" d="100"/>
        </p:scale>
        <p:origin x="168" y="114"/>
      </p:cViewPr>
      <p:guideLst>
        <p:guide orient="horz" pos="214"/>
        <p:guide orient="horz" pos="2835"/>
        <p:guide orient="horz" pos="864"/>
        <p:guide pos="5472"/>
        <p:guide pos="2937"/>
        <p:guide pos="288"/>
        <p:guide pos="2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65" d="100"/>
          <a:sy n="165" d="100"/>
        </p:scale>
        <p:origin x="4104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wig, Marie-Gabrielle" userId="b2c94b7f-f550-4da8-afd1-0a5bc5050590" providerId="ADAL" clId="{13CBFFDE-2C98-44A4-AE47-A17CB30CF32D}"/>
    <pc:docChg chg="undo custSel modSld sldOrd">
      <pc:chgData name="Ludwig, Marie-Gabrielle" userId="b2c94b7f-f550-4da8-afd1-0a5bc5050590" providerId="ADAL" clId="{13CBFFDE-2C98-44A4-AE47-A17CB30CF32D}" dt="2022-05-05T11:25:35.364" v="66" actId="20577"/>
      <pc:docMkLst>
        <pc:docMk/>
      </pc:docMkLst>
      <pc:sldChg chg="addSp modSp mod">
        <pc:chgData name="Ludwig, Marie-Gabrielle" userId="b2c94b7f-f550-4da8-afd1-0a5bc5050590" providerId="ADAL" clId="{13CBFFDE-2C98-44A4-AE47-A17CB30CF32D}" dt="2022-05-05T11:23:30.194" v="65" actId="20577"/>
        <pc:sldMkLst>
          <pc:docMk/>
          <pc:sldMk cId="2047544413" sldId="426"/>
        </pc:sldMkLst>
        <pc:spChg chg="mod">
          <ac:chgData name="Ludwig, Marie-Gabrielle" userId="b2c94b7f-f550-4da8-afd1-0a5bc5050590" providerId="ADAL" clId="{13CBFFDE-2C98-44A4-AE47-A17CB30CF32D}" dt="2022-05-05T11:22:12.676" v="21" actId="1036"/>
          <ac:spMkLst>
            <pc:docMk/>
            <pc:sldMk cId="2047544413" sldId="426"/>
            <ac:spMk id="7" creationId="{AAB2989C-2826-4D72-A957-449FD1E00C88}"/>
          </ac:spMkLst>
        </pc:spChg>
        <pc:spChg chg="mod">
          <ac:chgData name="Ludwig, Marie-Gabrielle" userId="b2c94b7f-f550-4da8-afd1-0a5bc5050590" providerId="ADAL" clId="{13CBFFDE-2C98-44A4-AE47-A17CB30CF32D}" dt="2022-05-05T11:22:12.676" v="21" actId="1036"/>
          <ac:spMkLst>
            <pc:docMk/>
            <pc:sldMk cId="2047544413" sldId="426"/>
            <ac:spMk id="8" creationId="{B0051880-79A3-4ECA-941F-17EAA14469CD}"/>
          </ac:spMkLst>
        </pc:spChg>
        <pc:spChg chg="mod">
          <ac:chgData name="Ludwig, Marie-Gabrielle" userId="b2c94b7f-f550-4da8-afd1-0a5bc5050590" providerId="ADAL" clId="{13CBFFDE-2C98-44A4-AE47-A17CB30CF32D}" dt="2022-05-05T11:22:12.676" v="21" actId="1036"/>
          <ac:spMkLst>
            <pc:docMk/>
            <pc:sldMk cId="2047544413" sldId="426"/>
            <ac:spMk id="9" creationId="{94E6F3B0-CCBE-4306-9862-33D3DBC0A7D4}"/>
          </ac:spMkLst>
        </pc:spChg>
        <pc:spChg chg="mod">
          <ac:chgData name="Ludwig, Marie-Gabrielle" userId="b2c94b7f-f550-4da8-afd1-0a5bc5050590" providerId="ADAL" clId="{13CBFFDE-2C98-44A4-AE47-A17CB30CF32D}" dt="2022-05-05T11:22:12.676" v="21" actId="1036"/>
          <ac:spMkLst>
            <pc:docMk/>
            <pc:sldMk cId="2047544413" sldId="426"/>
            <ac:spMk id="10" creationId="{379122E1-5F95-4D15-80AF-04476EA58162}"/>
          </ac:spMkLst>
        </pc:spChg>
        <pc:spChg chg="mod">
          <ac:chgData name="Ludwig, Marie-Gabrielle" userId="b2c94b7f-f550-4da8-afd1-0a5bc5050590" providerId="ADAL" clId="{13CBFFDE-2C98-44A4-AE47-A17CB30CF32D}" dt="2022-05-05T11:22:12.676" v="21" actId="1036"/>
          <ac:spMkLst>
            <pc:docMk/>
            <pc:sldMk cId="2047544413" sldId="426"/>
            <ac:spMk id="11" creationId="{F526EAC8-7FEE-4ED6-9688-94572217EF2E}"/>
          </ac:spMkLst>
        </pc:spChg>
        <pc:spChg chg="mod">
          <ac:chgData name="Ludwig, Marie-Gabrielle" userId="b2c94b7f-f550-4da8-afd1-0a5bc5050590" providerId="ADAL" clId="{13CBFFDE-2C98-44A4-AE47-A17CB30CF32D}" dt="2022-05-05T11:22:12.676" v="21" actId="1036"/>
          <ac:spMkLst>
            <pc:docMk/>
            <pc:sldMk cId="2047544413" sldId="426"/>
            <ac:spMk id="12" creationId="{F2F9004C-843F-4EEF-8358-42F5F094073C}"/>
          </ac:spMkLst>
        </pc:spChg>
        <pc:spChg chg="mod">
          <ac:chgData name="Ludwig, Marie-Gabrielle" userId="b2c94b7f-f550-4da8-afd1-0a5bc5050590" providerId="ADAL" clId="{13CBFFDE-2C98-44A4-AE47-A17CB30CF32D}" dt="2022-05-05T11:22:12.676" v="21" actId="1036"/>
          <ac:spMkLst>
            <pc:docMk/>
            <pc:sldMk cId="2047544413" sldId="426"/>
            <ac:spMk id="13" creationId="{D9293A08-8980-472F-8792-30AD1EC30569}"/>
          </ac:spMkLst>
        </pc:spChg>
        <pc:spChg chg="mod">
          <ac:chgData name="Ludwig, Marie-Gabrielle" userId="b2c94b7f-f550-4da8-afd1-0a5bc5050590" providerId="ADAL" clId="{13CBFFDE-2C98-44A4-AE47-A17CB30CF32D}" dt="2022-05-05T11:22:12.676" v="21" actId="1036"/>
          <ac:spMkLst>
            <pc:docMk/>
            <pc:sldMk cId="2047544413" sldId="426"/>
            <ac:spMk id="14" creationId="{70FCD31D-A62D-40B9-AEE5-169A217F65BD}"/>
          </ac:spMkLst>
        </pc:spChg>
        <pc:spChg chg="mod">
          <ac:chgData name="Ludwig, Marie-Gabrielle" userId="b2c94b7f-f550-4da8-afd1-0a5bc5050590" providerId="ADAL" clId="{13CBFFDE-2C98-44A4-AE47-A17CB30CF32D}" dt="2022-05-05T11:22:12.676" v="21" actId="1036"/>
          <ac:spMkLst>
            <pc:docMk/>
            <pc:sldMk cId="2047544413" sldId="426"/>
            <ac:spMk id="15" creationId="{E765ACC4-92D9-42C9-AF7A-EF66AF2449B5}"/>
          </ac:spMkLst>
        </pc:spChg>
        <pc:spChg chg="add mod">
          <ac:chgData name="Ludwig, Marie-Gabrielle" userId="b2c94b7f-f550-4da8-afd1-0a5bc5050590" providerId="ADAL" clId="{13CBFFDE-2C98-44A4-AE47-A17CB30CF32D}" dt="2022-05-05T11:23:30.194" v="65" actId="20577"/>
          <ac:spMkLst>
            <pc:docMk/>
            <pc:sldMk cId="2047544413" sldId="426"/>
            <ac:spMk id="16" creationId="{60F11CDF-D73D-475C-933F-F8B88F0EA423}"/>
          </ac:spMkLst>
        </pc:spChg>
        <pc:spChg chg="mod">
          <ac:chgData name="Ludwig, Marie-Gabrielle" userId="b2c94b7f-f550-4da8-afd1-0a5bc5050590" providerId="ADAL" clId="{13CBFFDE-2C98-44A4-AE47-A17CB30CF32D}" dt="2022-05-05T11:22:12.676" v="21" actId="1036"/>
          <ac:spMkLst>
            <pc:docMk/>
            <pc:sldMk cId="2047544413" sldId="426"/>
            <ac:spMk id="30" creationId="{89FD1F01-C84A-4D70-9CCE-27B3D803EFA8}"/>
          </ac:spMkLst>
        </pc:spChg>
        <pc:spChg chg="mod">
          <ac:chgData name="Ludwig, Marie-Gabrielle" userId="b2c94b7f-f550-4da8-afd1-0a5bc5050590" providerId="ADAL" clId="{13CBFFDE-2C98-44A4-AE47-A17CB30CF32D}" dt="2022-05-05T11:22:12.676" v="21" actId="1036"/>
          <ac:spMkLst>
            <pc:docMk/>
            <pc:sldMk cId="2047544413" sldId="426"/>
            <ac:spMk id="31" creationId="{0A7AB02C-FFED-4438-9455-C42447B7ED1A}"/>
          </ac:spMkLst>
        </pc:spChg>
        <pc:picChg chg="mod">
          <ac:chgData name="Ludwig, Marie-Gabrielle" userId="b2c94b7f-f550-4da8-afd1-0a5bc5050590" providerId="ADAL" clId="{13CBFFDE-2C98-44A4-AE47-A17CB30CF32D}" dt="2022-05-05T11:22:12.676" v="21" actId="1036"/>
          <ac:picMkLst>
            <pc:docMk/>
            <pc:sldMk cId="2047544413" sldId="426"/>
            <ac:picMk id="3" creationId="{E27006BA-3337-4DF5-B12D-1E60C1E929CE}"/>
          </ac:picMkLst>
        </pc:picChg>
      </pc:sldChg>
      <pc:sldChg chg="addSp modSp mod ord">
        <pc:chgData name="Ludwig, Marie-Gabrielle" userId="b2c94b7f-f550-4da8-afd1-0a5bc5050590" providerId="ADAL" clId="{13CBFFDE-2C98-44A4-AE47-A17CB30CF32D}" dt="2022-05-05T11:25:35.364" v="66" actId="20577"/>
        <pc:sldMkLst>
          <pc:docMk/>
          <pc:sldMk cId="706197626" sldId="427"/>
        </pc:sldMkLst>
        <pc:spChg chg="add mod">
          <ac:chgData name="Ludwig, Marie-Gabrielle" userId="b2c94b7f-f550-4da8-afd1-0a5bc5050590" providerId="ADAL" clId="{13CBFFDE-2C98-44A4-AE47-A17CB30CF32D}" dt="2022-05-05T11:25:35.364" v="66" actId="20577"/>
          <ac:spMkLst>
            <pc:docMk/>
            <pc:sldMk cId="706197626" sldId="427"/>
            <ac:spMk id="14" creationId="{E7B4D472-723D-4CAD-82BD-DAF459FC2945}"/>
          </ac:spMkLst>
        </pc:spChg>
        <pc:spChg chg="mod">
          <ac:chgData name="Ludwig, Marie-Gabrielle" userId="b2c94b7f-f550-4da8-afd1-0a5bc5050590" providerId="ADAL" clId="{13CBFFDE-2C98-44A4-AE47-A17CB30CF32D}" dt="2022-05-05T11:22:58.588" v="41" actId="1035"/>
          <ac:spMkLst>
            <pc:docMk/>
            <pc:sldMk cId="706197626" sldId="427"/>
            <ac:spMk id="19" creationId="{CDA325F0-0482-42BD-82F0-3BB53E836852}"/>
          </ac:spMkLst>
        </pc:spChg>
        <pc:spChg chg="mod">
          <ac:chgData name="Ludwig, Marie-Gabrielle" userId="b2c94b7f-f550-4da8-afd1-0a5bc5050590" providerId="ADAL" clId="{13CBFFDE-2C98-44A4-AE47-A17CB30CF32D}" dt="2022-05-05T11:22:58.588" v="41" actId="1035"/>
          <ac:spMkLst>
            <pc:docMk/>
            <pc:sldMk cId="706197626" sldId="427"/>
            <ac:spMk id="20" creationId="{C11EE279-9856-470A-95E8-4FF56D5F26B2}"/>
          </ac:spMkLst>
        </pc:spChg>
        <pc:spChg chg="mod">
          <ac:chgData name="Ludwig, Marie-Gabrielle" userId="b2c94b7f-f550-4da8-afd1-0a5bc5050590" providerId="ADAL" clId="{13CBFFDE-2C98-44A4-AE47-A17CB30CF32D}" dt="2022-05-05T11:22:58.588" v="41" actId="1035"/>
          <ac:spMkLst>
            <pc:docMk/>
            <pc:sldMk cId="706197626" sldId="427"/>
            <ac:spMk id="23" creationId="{2A31D6D4-1674-4F55-AFAE-1100583F18AE}"/>
          </ac:spMkLst>
        </pc:spChg>
        <pc:spChg chg="mod">
          <ac:chgData name="Ludwig, Marie-Gabrielle" userId="b2c94b7f-f550-4da8-afd1-0a5bc5050590" providerId="ADAL" clId="{13CBFFDE-2C98-44A4-AE47-A17CB30CF32D}" dt="2022-05-05T11:22:58.588" v="41" actId="1035"/>
          <ac:spMkLst>
            <pc:docMk/>
            <pc:sldMk cId="706197626" sldId="427"/>
            <ac:spMk id="24" creationId="{526E4C3C-9F4F-4E3C-B9E6-E546845FC336}"/>
          </ac:spMkLst>
        </pc:spChg>
        <pc:spChg chg="mod">
          <ac:chgData name="Ludwig, Marie-Gabrielle" userId="b2c94b7f-f550-4da8-afd1-0a5bc5050590" providerId="ADAL" clId="{13CBFFDE-2C98-44A4-AE47-A17CB30CF32D}" dt="2022-05-05T11:22:58.588" v="41" actId="1035"/>
          <ac:spMkLst>
            <pc:docMk/>
            <pc:sldMk cId="706197626" sldId="427"/>
            <ac:spMk id="25" creationId="{7DB2FD95-B0CF-41E8-BE94-1E2BAEC88D6E}"/>
          </ac:spMkLst>
        </pc:spChg>
        <pc:spChg chg="mod">
          <ac:chgData name="Ludwig, Marie-Gabrielle" userId="b2c94b7f-f550-4da8-afd1-0a5bc5050590" providerId="ADAL" clId="{13CBFFDE-2C98-44A4-AE47-A17CB30CF32D}" dt="2022-05-05T11:22:58.588" v="41" actId="1035"/>
          <ac:spMkLst>
            <pc:docMk/>
            <pc:sldMk cId="706197626" sldId="427"/>
            <ac:spMk id="26" creationId="{28033E4A-2C53-40A1-87D4-9E9C12F306FD}"/>
          </ac:spMkLst>
        </pc:spChg>
        <pc:spChg chg="mod">
          <ac:chgData name="Ludwig, Marie-Gabrielle" userId="b2c94b7f-f550-4da8-afd1-0a5bc5050590" providerId="ADAL" clId="{13CBFFDE-2C98-44A4-AE47-A17CB30CF32D}" dt="2022-05-05T11:22:58.588" v="41" actId="1035"/>
          <ac:spMkLst>
            <pc:docMk/>
            <pc:sldMk cId="706197626" sldId="427"/>
            <ac:spMk id="27" creationId="{07692B0A-D046-44F9-99C7-790408F332C6}"/>
          </ac:spMkLst>
        </pc:spChg>
        <pc:spChg chg="mod">
          <ac:chgData name="Ludwig, Marie-Gabrielle" userId="b2c94b7f-f550-4da8-afd1-0a5bc5050590" providerId="ADAL" clId="{13CBFFDE-2C98-44A4-AE47-A17CB30CF32D}" dt="2022-05-05T11:22:58.588" v="41" actId="1035"/>
          <ac:spMkLst>
            <pc:docMk/>
            <pc:sldMk cId="706197626" sldId="427"/>
            <ac:spMk id="28" creationId="{652C0EA5-2E48-4451-A332-CFE0B2DC682B}"/>
          </ac:spMkLst>
        </pc:spChg>
        <pc:spChg chg="mod">
          <ac:chgData name="Ludwig, Marie-Gabrielle" userId="b2c94b7f-f550-4da8-afd1-0a5bc5050590" providerId="ADAL" clId="{13CBFFDE-2C98-44A4-AE47-A17CB30CF32D}" dt="2022-05-05T11:22:58.588" v="41" actId="1035"/>
          <ac:spMkLst>
            <pc:docMk/>
            <pc:sldMk cId="706197626" sldId="427"/>
            <ac:spMk id="29" creationId="{ABE74A35-389A-4A25-BF63-1250C856C41C}"/>
          </ac:spMkLst>
        </pc:spChg>
        <pc:spChg chg="mod">
          <ac:chgData name="Ludwig, Marie-Gabrielle" userId="b2c94b7f-f550-4da8-afd1-0a5bc5050590" providerId="ADAL" clId="{13CBFFDE-2C98-44A4-AE47-A17CB30CF32D}" dt="2022-05-05T11:23:05.080" v="43" actId="14100"/>
          <ac:spMkLst>
            <pc:docMk/>
            <pc:sldMk cId="706197626" sldId="427"/>
            <ac:spMk id="30" creationId="{EA1D3F0D-6776-4B13-85A8-AF0BE815E264}"/>
          </ac:spMkLst>
        </pc:spChg>
        <pc:spChg chg="mod">
          <ac:chgData name="Ludwig, Marie-Gabrielle" userId="b2c94b7f-f550-4da8-afd1-0a5bc5050590" providerId="ADAL" clId="{13CBFFDE-2C98-44A4-AE47-A17CB30CF32D}" dt="2022-05-05T11:22:58.588" v="41" actId="1035"/>
          <ac:spMkLst>
            <pc:docMk/>
            <pc:sldMk cId="706197626" sldId="427"/>
            <ac:spMk id="31" creationId="{548CCA39-BB6A-4DFA-AA69-696D6088CFB4}"/>
          </ac:spMkLst>
        </pc:spChg>
        <pc:picChg chg="mod">
          <ac:chgData name="Ludwig, Marie-Gabrielle" userId="b2c94b7f-f550-4da8-afd1-0a5bc5050590" providerId="ADAL" clId="{13CBFFDE-2C98-44A4-AE47-A17CB30CF32D}" dt="2022-05-05T11:22:58.588" v="41" actId="1035"/>
          <ac:picMkLst>
            <pc:docMk/>
            <pc:sldMk cId="706197626" sldId="427"/>
            <ac:picMk id="18" creationId="{BCB453E5-054A-48C8-9892-A0F2C540A20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B60FF-ACF0-5A4A-9C79-4881E6B16567}" type="datetimeFigureOut">
              <a:rPr lang="en-US" smtClean="0">
                <a:latin typeface="Arial" charset="0"/>
              </a:rPr>
              <a:pPr/>
              <a:t>5/5/2022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BA786-EB35-BA4C-A7F7-24740D3067F1}" type="slidenum">
              <a:rPr lang="en-US" smtClean="0">
                <a:latin typeface="Arial" charset="0"/>
              </a:rPr>
              <a:pPr/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472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0C4595FF-6E7F-4C41-B8DF-4AE76FC1F075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5A6330BE-D91A-D240-B266-E5D5F99B4C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67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E4775E2-C349-5D46-8B00-EEEC2FC3FD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600200" y="3108959"/>
            <a:ext cx="7086600" cy="914400"/>
          </a:xfrm>
        </p:spPr>
        <p:txBody>
          <a:bodyPr anchor="b" anchorCtr="0">
            <a:noAutofit/>
          </a:bodyPr>
          <a:lstStyle>
            <a:lvl1pPr>
              <a:defRPr sz="32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600200" y="4114800"/>
            <a:ext cx="5029200" cy="73152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baseline="0">
                <a:solidFill>
                  <a:schemeClr val="tx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sp>
        <p:nvSpPr>
          <p:cNvPr id="27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25624" y="316156"/>
            <a:ext cx="8157600" cy="2635200"/>
          </a:xfrm>
          <a:solidFill>
            <a:srgbClr val="CCCCCC"/>
          </a:solidFill>
        </p:spPr>
        <p:txBody>
          <a:bodyPr tIns="1116000" anchor="t" anchorCtr="0">
            <a:normAutofit/>
          </a:bodyPr>
          <a:lstStyle>
            <a:lvl1pPr marL="107950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3998913" algn="r"/>
                <a:tab pos="8229600" algn="r"/>
              </a:tabLst>
              <a:defRPr lang="en-US" sz="950" smtClean="0">
                <a:effectLst/>
                <a:latin typeface="+mn-lt"/>
              </a:defRPr>
            </a:lvl1pPr>
          </a:lstStyle>
          <a:p>
            <a:r>
              <a:rPr lang="en-US" dirty="0"/>
              <a:t>This space is reserved for cropped images only sourced from Novartis Brand Lab at https://</a:t>
            </a:r>
            <a:r>
              <a:rPr lang="en-US" dirty="0" err="1"/>
              <a:t>www.novartisbrandlab.com</a:t>
            </a:r>
            <a:r>
              <a:rPr lang="en-US" dirty="0"/>
              <a:t>/resources/assets/5982</a:t>
            </a:r>
            <a:br>
              <a:rPr lang="en-US" dirty="0"/>
            </a:br>
            <a:r>
              <a:rPr lang="en-US" dirty="0"/>
              <a:t>Once you have chosen your image, select the asset for download from the drop-down menu.                                                            For this template, you would download the image cropped to fit the 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PPT Presentation Wide Screen 16:9 template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Illustrations, graphics or icons are not allowed. Photography must follow our </a:t>
            </a:r>
            <a:r>
              <a:rPr lang="en-US" dirty="0" err="1"/>
              <a:t>monocolor</a:t>
            </a:r>
            <a:r>
              <a:rPr lang="en-US" dirty="0"/>
              <a:t> rule.                                                                 That means for this template in Novartis Blue </a:t>
            </a:r>
            <a:r>
              <a:rPr lang="en-US" dirty="0" err="1"/>
              <a:t>monocolor</a:t>
            </a:r>
            <a:r>
              <a:rPr lang="en-US" dirty="0"/>
              <a:t> theme, choose an image with a pop of Novartis Blue color.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640080"/>
            <a:ext cx="2286000" cy="548640"/>
          </a:xfrm>
          <a:solidFill>
            <a:schemeClr val="accent2"/>
          </a:solidFill>
        </p:spPr>
        <p:txBody>
          <a:bodyPr lIns="182880" tIns="45720" rIns="91440" bIns="4572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913" algn="r"/>
                <a:tab pos="8229600" algn="r"/>
              </a:tabLst>
              <a:defRPr sz="1000" b="1" i="0" spc="0" baseline="0">
                <a:solidFill>
                  <a:schemeClr val="bg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0" indent="0" algn="l">
              <a:spcBef>
                <a:spcPts val="0"/>
              </a:spcBef>
              <a:buFont typeface="Arial"/>
              <a:buNone/>
              <a:defRPr sz="9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913" algn="r"/>
                <a:tab pos="8229600" algn="r"/>
              </a:tabLst>
              <a:defRPr/>
            </a:pPr>
            <a:r>
              <a:rPr lang="en-US" dirty="0">
                <a:solidFill>
                  <a:srgbClr val="FFFFFF"/>
                </a:solidFill>
              </a:rPr>
              <a:t>Business or </a:t>
            </a:r>
            <a:r>
              <a:rPr lang="en-US" dirty="0"/>
              <a:t>Organizational</a:t>
            </a:r>
            <a:r>
              <a:rPr lang="en-US" dirty="0">
                <a:solidFill>
                  <a:srgbClr val="FFFFFF"/>
                </a:solidFill>
              </a:rPr>
              <a:t> Unit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b="0" dirty="0">
                <a:solidFill>
                  <a:srgbClr val="FFFFFF"/>
                </a:solidFill>
              </a:rPr>
              <a:t>Franchise or Department</a:t>
            </a:r>
          </a:p>
        </p:txBody>
      </p:sp>
    </p:spTree>
    <p:extLst>
      <p:ext uri="{BB962C8B-B14F-4D97-AF65-F5344CB8AC3E}">
        <p14:creationId xmlns:p14="http://schemas.microsoft.com/office/powerpoint/2010/main" val="180871148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457200" y="1786467"/>
            <a:ext cx="260604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23"/>
          </p:nvPr>
        </p:nvSpPr>
        <p:spPr>
          <a:xfrm>
            <a:off x="3268980" y="1786467"/>
            <a:ext cx="260604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24"/>
          </p:nvPr>
        </p:nvSpPr>
        <p:spPr>
          <a:xfrm>
            <a:off x="6080760" y="1786467"/>
            <a:ext cx="260604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71600"/>
            <a:ext cx="8229600" cy="36144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8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title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326898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08076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119340729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71600"/>
            <a:ext cx="4023360" cy="310896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36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457200" y="1371600"/>
            <a:ext cx="4023360" cy="269748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62609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ig Statement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246120" y="1371600"/>
            <a:ext cx="5440680" cy="310896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36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457200" y="1371600"/>
            <a:ext cx="2606040" cy="269748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14040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050626" y="-137160"/>
            <a:ext cx="7636174" cy="5422392"/>
            <a:chOff x="1050626" y="-137160"/>
            <a:chExt cx="7636174" cy="5422392"/>
          </a:xfrm>
        </p:grpSpPr>
        <p:cxnSp>
          <p:nvCxnSpPr>
            <p:cNvPr id="11" name="Straight Connector 10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600200" y="1005839"/>
            <a:ext cx="7086600" cy="3104949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230188" indent="-230188">
              <a:spcBef>
                <a:spcPts val="600"/>
              </a:spcBef>
              <a:defRPr b="0" i="0" baseline="0">
                <a:latin typeface="+mn-lt"/>
                <a:ea typeface="Arial" charset="0"/>
                <a:cs typeface="Arial" charset="0"/>
              </a:defRPr>
            </a:lvl2pPr>
            <a:lvl3pPr marL="230188" indent="0">
              <a:spcBef>
                <a:spcPts val="600"/>
              </a:spcBef>
              <a:buNone/>
              <a:defRPr/>
            </a:lvl3pPr>
            <a:lvl4pPr marL="685800" indent="-230188">
              <a:spcBef>
                <a:spcPts val="600"/>
              </a:spcBef>
              <a:defRPr/>
            </a:lvl4pPr>
            <a:lvl5pPr marL="917575" indent="-231775"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“Quote goes here.”</a:t>
            </a:r>
          </a:p>
          <a:p>
            <a:pPr lvl="1"/>
            <a:r>
              <a:rPr lang="en-US" dirty="0"/>
              <a:t>Attribution, if needed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5E4D8C-596E-D644-8AA7-DBFA149284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15574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42" name="Straight Connector 41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 userDrawn="1"/>
          </p:nvCxnSpPr>
          <p:spPr>
            <a:xfrm>
              <a:off x="918972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 userDrawn="1"/>
          </p:nvCxnSpPr>
          <p:spPr>
            <a:xfrm>
              <a:off x="-13716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itle 1"/>
          <p:cNvSpPr>
            <a:spLocks noGrp="1"/>
          </p:cNvSpPr>
          <p:nvPr>
            <p:ph type="ctrTitle"/>
          </p:nvPr>
        </p:nvSpPr>
        <p:spPr bwMode="auto">
          <a:xfrm>
            <a:off x="1600200" y="3108960"/>
            <a:ext cx="7086600" cy="9144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6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600200" y="4114800"/>
            <a:ext cx="5029200" cy="7315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0" baseline="0">
                <a:solidFill>
                  <a:schemeClr val="tx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</a:t>
            </a:r>
            <a:r>
              <a:rPr lang="en-US" dirty="0" err="1"/>
              <a:t>su</a:t>
            </a:r>
            <a:r>
              <a:rPr lang="en-US" dirty="0"/>
              <a:t>   </a:t>
            </a:r>
            <a:r>
              <a:rPr lang="en-US" dirty="0" err="1"/>
              <a:t>btitle</a:t>
            </a:r>
            <a:r>
              <a:rPr lang="en-US" dirty="0"/>
              <a:t>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sp>
        <p:nvSpPr>
          <p:cNvPr id="1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25624" y="316156"/>
            <a:ext cx="8157600" cy="2635200"/>
          </a:xfrm>
          <a:solidFill>
            <a:srgbClr val="CCCCCC"/>
          </a:solidFill>
        </p:spPr>
        <p:txBody>
          <a:bodyPr tIns="0" anchor="ctr" anchorCtr="0">
            <a:normAutofit/>
          </a:bodyPr>
          <a:lstStyle>
            <a:lvl1pPr marL="107950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3998913" algn="r"/>
                <a:tab pos="8229600" algn="r"/>
              </a:tabLst>
              <a:defRPr lang="en-US" sz="950" smtClean="0">
                <a:effectLst/>
                <a:latin typeface="+mn-lt"/>
              </a:defRPr>
            </a:lvl1pPr>
          </a:lstStyle>
          <a:p>
            <a:r>
              <a:rPr lang="en-US" dirty="0"/>
              <a:t>This space is reserved for cropped images only sourced from Novartis Brand Lab at https://</a:t>
            </a:r>
            <a:r>
              <a:rPr lang="en-US" dirty="0" err="1"/>
              <a:t>www.novartisbrandlab.com</a:t>
            </a:r>
            <a:r>
              <a:rPr lang="en-US" dirty="0"/>
              <a:t>/resources/assets/5982</a:t>
            </a:r>
            <a:br>
              <a:rPr lang="en-US" dirty="0"/>
            </a:br>
            <a:r>
              <a:rPr lang="en-US" dirty="0"/>
              <a:t>Once you have chosen your image, select the asset for download from the drop-down menu.                                                            For this template, you would download the image cropped to fit the 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PPT Presentation Wide Screen 16:9 template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Illustrations, graphics or icons are not allowed. Photography must follow our </a:t>
            </a:r>
            <a:r>
              <a:rPr lang="en-US" dirty="0" err="1"/>
              <a:t>monocolor</a:t>
            </a:r>
            <a:r>
              <a:rPr lang="en-US" dirty="0"/>
              <a:t> rule.                                                                 That means for this template in Novartis Blue </a:t>
            </a:r>
            <a:r>
              <a:rPr lang="en-US" dirty="0" err="1"/>
              <a:t>monocolor</a:t>
            </a:r>
            <a:r>
              <a:rPr lang="en-US" dirty="0"/>
              <a:t> theme, choose an image with a pop of Novartis Blue color.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EE6C8E6-00B0-984D-96B9-60F58388E2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15106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1050626" y="-137160"/>
            <a:ext cx="7636174" cy="5422392"/>
            <a:chOff x="1050626" y="-137160"/>
            <a:chExt cx="7636174" cy="5422392"/>
          </a:xfrm>
        </p:grpSpPr>
        <p:cxnSp>
          <p:nvCxnSpPr>
            <p:cNvPr id="15" name="Straight Connector 14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"/>
          <p:cNvSpPr>
            <a:spLocks noGrp="1"/>
          </p:cNvSpPr>
          <p:nvPr>
            <p:ph type="ctrTitle"/>
          </p:nvPr>
        </p:nvSpPr>
        <p:spPr bwMode="auto">
          <a:xfrm>
            <a:off x="1600200" y="1463040"/>
            <a:ext cx="7086600" cy="2102185"/>
          </a:xfrm>
        </p:spPr>
        <p:txBody>
          <a:bodyPr anchor="b" anchorCtr="0">
            <a:no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 bwMode="auto">
          <a:xfrm>
            <a:off x="1600200" y="3657600"/>
            <a:ext cx="7086600" cy="82296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baseline="0">
                <a:solidFill>
                  <a:srgbClr val="000000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B6A24D-6BB8-474F-8F69-48CC49652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7623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4254679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2009805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 userDrawn="1"/>
        </p:nvSpPr>
        <p:spPr>
          <a:xfrm>
            <a:off x="1600200" y="3108960"/>
            <a:ext cx="7086600" cy="9149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b="1" i="0" spc="-100" dirty="0">
                <a:latin typeface="+mj-lt"/>
                <a:ea typeface="Arial Black" charset="0"/>
                <a:cs typeface="Arial Black" charset="0"/>
              </a:rPr>
              <a:t>Thank</a:t>
            </a:r>
            <a:r>
              <a:rPr lang="en-US" sz="3200" b="1" i="0" spc="-100" baseline="0" dirty="0">
                <a:latin typeface="+mj-lt"/>
                <a:ea typeface="Arial Black" charset="0"/>
                <a:cs typeface="Arial Black" charset="0"/>
              </a:rPr>
              <a:t> you</a:t>
            </a:r>
            <a:endParaRPr lang="en-US" sz="3200" b="1" i="0" spc="-100" dirty="0">
              <a:latin typeface="+mj-lt"/>
              <a:ea typeface="Arial Black" charset="0"/>
              <a:cs typeface="Arial Black" charset="0"/>
            </a:endParaRP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38" name="Straight Connector 3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918972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-13716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25624" y="316156"/>
            <a:ext cx="8157600" cy="2635200"/>
          </a:xfrm>
          <a:solidFill>
            <a:srgbClr val="CCCCCC"/>
          </a:solidFill>
        </p:spPr>
        <p:txBody>
          <a:bodyPr tIns="0" anchor="ctr" anchorCtr="0">
            <a:normAutofit/>
          </a:bodyPr>
          <a:lstStyle>
            <a:lvl1pPr marL="107950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3998913" algn="r"/>
                <a:tab pos="8229600" algn="r"/>
              </a:tabLst>
              <a:defRPr lang="en-US" sz="950" smtClean="0">
                <a:effectLst/>
                <a:latin typeface="+mn-lt"/>
              </a:defRPr>
            </a:lvl1pPr>
          </a:lstStyle>
          <a:p>
            <a:r>
              <a:rPr lang="en-US" dirty="0"/>
              <a:t>This space is reserved for cropped images only sourced from Novartis Brand Lab at https://</a:t>
            </a:r>
            <a:r>
              <a:rPr lang="en-US" dirty="0" err="1"/>
              <a:t>www.novartisbrandlab.com</a:t>
            </a:r>
            <a:r>
              <a:rPr lang="en-US" dirty="0"/>
              <a:t>/resources/assets/5982</a:t>
            </a:r>
            <a:br>
              <a:rPr lang="en-US" dirty="0"/>
            </a:br>
            <a:r>
              <a:rPr lang="en-US" dirty="0"/>
              <a:t>Once you have chosen your image, select the asset for download from the drop-down menu.                                                            For this template, you would download the image cropped to fit the 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PPT Presentation Wide Screen 16:9 template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Illustrations, graphics or icons are not allowed. Photography must follow our </a:t>
            </a:r>
            <a:r>
              <a:rPr lang="en-US" dirty="0" err="1"/>
              <a:t>monocolor</a:t>
            </a:r>
            <a:r>
              <a:rPr lang="en-US" dirty="0"/>
              <a:t> rule.                                                                 That means for this template in Novartis Blue </a:t>
            </a:r>
            <a:r>
              <a:rPr lang="en-US" dirty="0" err="1"/>
              <a:t>monocolor</a:t>
            </a:r>
            <a:r>
              <a:rPr lang="en-US" dirty="0"/>
              <a:t> theme, choose an image with a pop of Novartis Blue color.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933F970-4F3C-A744-9D6D-B0FDBD4481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1867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1050626" y="-137160"/>
            <a:ext cx="7636174" cy="5422392"/>
            <a:chOff x="1050626" y="-137160"/>
            <a:chExt cx="7636174" cy="5422392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le 1"/>
          <p:cNvSpPr txBox="1">
            <a:spLocks/>
          </p:cNvSpPr>
          <p:nvPr userDrawn="1"/>
        </p:nvSpPr>
        <p:spPr>
          <a:xfrm>
            <a:off x="1600200" y="1463040"/>
            <a:ext cx="7086600" cy="2103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b="1" i="0" spc="-100" dirty="0">
                <a:latin typeface="+mj-lt"/>
                <a:ea typeface="Arial Black" charset="0"/>
                <a:cs typeface="Arial Black" charset="0"/>
              </a:rPr>
              <a:t>Thank</a:t>
            </a:r>
            <a:r>
              <a:rPr lang="en-US" sz="3200" b="1" i="0" spc="-100" baseline="0" dirty="0">
                <a:latin typeface="+mj-lt"/>
                <a:ea typeface="Arial Black" charset="0"/>
                <a:cs typeface="Arial Black" charset="0"/>
              </a:rPr>
              <a:t> you</a:t>
            </a:r>
            <a:endParaRPr lang="en-US" sz="3200" b="1" i="0" spc="-100" dirty="0">
              <a:latin typeface="+mj-lt"/>
              <a:ea typeface="Arial Black" charset="0"/>
              <a:cs typeface="Arial Black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A1FF81-AC4A-5744-B23B-E24980FE4C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6372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28" name="Straight Connector 2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918972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-13716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18972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-13716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600200" y="1463040"/>
            <a:ext cx="7086600" cy="2102185"/>
          </a:xfrm>
        </p:spPr>
        <p:txBody>
          <a:bodyPr anchor="b" anchorCtr="0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600200" y="3657600"/>
            <a:ext cx="7086600" cy="82296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baseline="0">
                <a:solidFill>
                  <a:srgbClr val="000000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sp>
        <p:nvSpPr>
          <p:cNvPr id="18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640080"/>
            <a:ext cx="2286000" cy="548640"/>
          </a:xfrm>
          <a:solidFill>
            <a:schemeClr val="accent2"/>
          </a:solidFill>
        </p:spPr>
        <p:txBody>
          <a:bodyPr lIns="182880" tIns="45720" rIns="91440" bIns="4572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913" algn="r"/>
                <a:tab pos="8229600" algn="r"/>
              </a:tabLst>
              <a:defRPr sz="1000" b="1" i="0" spc="0" baseline="0">
                <a:solidFill>
                  <a:schemeClr val="bg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0" indent="0" algn="l">
              <a:spcBef>
                <a:spcPts val="0"/>
              </a:spcBef>
              <a:buFont typeface="Arial"/>
              <a:buNone/>
              <a:defRPr sz="9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913" algn="r"/>
                <a:tab pos="8229600" algn="r"/>
              </a:tabLst>
              <a:defRPr/>
            </a:pPr>
            <a:r>
              <a:rPr lang="en-US" dirty="0">
                <a:solidFill>
                  <a:srgbClr val="FFFFFF"/>
                </a:solidFill>
              </a:rPr>
              <a:t>Business or </a:t>
            </a:r>
            <a:r>
              <a:rPr lang="en-US" dirty="0"/>
              <a:t>Organizational</a:t>
            </a:r>
            <a:r>
              <a:rPr lang="en-US" dirty="0">
                <a:solidFill>
                  <a:srgbClr val="FFFFFF"/>
                </a:solidFill>
              </a:rPr>
              <a:t> Unit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b="0" dirty="0">
                <a:solidFill>
                  <a:srgbClr val="FFFFFF"/>
                </a:solidFill>
              </a:rPr>
              <a:t>Franchise or Department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4A5AF66-6AD0-0748-89FA-2E250B7071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8507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1313" indent="-341313">
              <a:buSzPct val="100000"/>
              <a:buFont typeface="+mj-lt"/>
              <a:buAutoNum type="arabicPeriod"/>
              <a:tabLst>
                <a:tab pos="3998913" algn="r"/>
                <a:tab pos="8229600" algn="r"/>
              </a:tabLst>
              <a:defRPr baseline="0"/>
            </a:lvl1pPr>
            <a:lvl2pPr marL="574675" indent="-233363">
              <a:defRPr baseline="0"/>
            </a:lvl2pPr>
            <a:lvl3pPr marL="801688" indent="-227013">
              <a:defRPr baseline="0"/>
            </a:lvl3pPr>
            <a:lvl4pPr marL="1028700" indent="-227013">
              <a:defRPr baseline="0"/>
            </a:lvl4pPr>
            <a:lvl5pPr marL="1257300" indent="-228600">
              <a:defRPr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307594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SzPct val="100000"/>
              <a:buFont typeface="Wingdings" charset="2"/>
              <a:buChar char="§"/>
              <a:defRPr spc="0" baseline="0"/>
            </a:lvl1pPr>
            <a:lvl2pPr>
              <a:defRPr spc="0" baseline="0"/>
            </a:lvl2pPr>
            <a:lvl3pPr>
              <a:defRPr spc="0" baseline="0"/>
            </a:lvl3pPr>
            <a:lvl4pPr>
              <a:defRPr spc="0" baseline="0"/>
            </a:lvl4pPr>
            <a:lvl5pPr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7836720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21138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71600"/>
            <a:ext cx="402336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97573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260604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68980" y="1371600"/>
            <a:ext cx="260604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5"/>
          </p:nvPr>
        </p:nvSpPr>
        <p:spPr>
          <a:xfrm>
            <a:off x="6080760" y="1371600"/>
            <a:ext cx="260604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30814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2336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4663440" y="1371600"/>
            <a:ext cx="4023360" cy="269748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66344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73834281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71600"/>
            <a:ext cx="8229600" cy="36144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8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457200" y="1786467"/>
            <a:ext cx="822960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160520"/>
            <a:ext cx="822960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266208770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457200" y="1786467"/>
            <a:ext cx="402336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4663440" y="1786467"/>
            <a:ext cx="402336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71600"/>
            <a:ext cx="8229600" cy="36144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8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title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66344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362364525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EE3BDE7-CD22-5C47-8AB5-1BB7AA03176B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457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457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371375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44805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371375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44805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3429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3429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57200" y="342900"/>
            <a:ext cx="8229600" cy="96091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371375"/>
            <a:ext cx="8229600" cy="3105375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4"/>
          </p:nvPr>
        </p:nvSpPr>
        <p:spPr>
          <a:xfrm>
            <a:off x="459422" y="4781550"/>
            <a:ext cx="2286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900" b="0" i="0" spc="0" baseline="0" smtClean="0">
                <a:solidFill>
                  <a:srgbClr val="7F7F7F"/>
                </a:solidFill>
                <a:latin typeface="+mn-lt"/>
              </a:defRPr>
            </a:lvl1pPr>
          </a:lstStyle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688022" y="4781550"/>
            <a:ext cx="3792538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900" b="0" i="0" spc="0" baseline="0" dirty="0">
                <a:solidFill>
                  <a:srgbClr val="7F7F7F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2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62" r:id="rId3"/>
    <p:sldLayoutId id="2147483650" r:id="rId4"/>
    <p:sldLayoutId id="2147483652" r:id="rId5"/>
    <p:sldLayoutId id="2147483676" r:id="rId6"/>
    <p:sldLayoutId id="2147483667" r:id="rId7"/>
    <p:sldLayoutId id="2147483663" r:id="rId8"/>
    <p:sldLayoutId id="2147483664" r:id="rId9"/>
    <p:sldLayoutId id="2147483665" r:id="rId10"/>
    <p:sldLayoutId id="2147483666" r:id="rId11"/>
    <p:sldLayoutId id="2147483680" r:id="rId12"/>
    <p:sldLayoutId id="2147483677" r:id="rId13"/>
    <p:sldLayoutId id="2147483651" r:id="rId14"/>
    <p:sldLayoutId id="2147483673" r:id="rId15"/>
    <p:sldLayoutId id="2147483670" r:id="rId16"/>
    <p:sldLayoutId id="2147483671" r:id="rId17"/>
    <p:sldLayoutId id="2147483669" r:id="rId18"/>
    <p:sldLayoutId id="214748366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spc="-100" baseline="0">
          <a:solidFill>
            <a:schemeClr val="tx1"/>
          </a:solidFill>
          <a:latin typeface="+mj-lt"/>
          <a:ea typeface="Arial Black" charset="0"/>
          <a:cs typeface="Arial Black" charset="0"/>
        </a:defRPr>
      </a:lvl1pPr>
    </p:titleStyle>
    <p:bodyStyle>
      <a:lvl1pPr marL="228600" indent="-228600" algn="l" defTabSz="914400" rtl="0" eaLnBrk="1" latinLnBrk="0" hangingPunct="1">
        <a:spcBef>
          <a:spcPts val="900"/>
        </a:spcBef>
        <a:buClrTx/>
        <a:buSzPct val="100000"/>
        <a:buFont typeface="Wingdings" charset="2"/>
        <a:buChar char="§"/>
        <a:tabLst>
          <a:tab pos="3998913" algn="r"/>
          <a:tab pos="8229600" algn="r"/>
        </a:tabLst>
        <a:defRPr sz="18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CB453E5-054A-48C8-9892-A0F2C540A2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" t="-782" r="-430" b="-589"/>
          <a:stretch/>
        </p:blipFill>
        <p:spPr>
          <a:xfrm>
            <a:off x="1907704" y="1163897"/>
            <a:ext cx="5040560" cy="379588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DA325F0-0482-42BD-82F0-3BB53E836852}"/>
              </a:ext>
            </a:extLst>
          </p:cNvPr>
          <p:cNvSpPr txBox="1"/>
          <p:nvPr/>
        </p:nvSpPr>
        <p:spPr>
          <a:xfrm>
            <a:off x="5724128" y="3612169"/>
            <a:ext cx="7503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Flag tag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1EE279-9856-470A-95E8-4FF56D5F26B2}"/>
              </a:ext>
            </a:extLst>
          </p:cNvPr>
          <p:cNvSpPr txBox="1"/>
          <p:nvPr/>
        </p:nvSpPr>
        <p:spPr>
          <a:xfrm>
            <a:off x="2411759" y="3588820"/>
            <a:ext cx="5756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30kD</a:t>
            </a:r>
            <a:endParaRPr lang="en-US" sz="9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31D6D4-1674-4F55-AFAE-1100583F18AE}"/>
              </a:ext>
            </a:extLst>
          </p:cNvPr>
          <p:cNvSpPr txBox="1"/>
          <p:nvPr/>
        </p:nvSpPr>
        <p:spPr>
          <a:xfrm rot="16200000">
            <a:off x="2999442" y="2113957"/>
            <a:ext cx="9319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mGPR116 </a:t>
            </a:r>
            <a:r>
              <a:rPr lang="en-US" sz="1100" dirty="0" err="1"/>
              <a:t>CTFbax</a:t>
            </a:r>
            <a:endParaRPr lang="en-US" sz="11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6E4C3C-9F4F-4E3C-B9E6-E546845FC336}"/>
              </a:ext>
            </a:extLst>
          </p:cNvPr>
          <p:cNvSpPr txBox="1"/>
          <p:nvPr/>
        </p:nvSpPr>
        <p:spPr>
          <a:xfrm rot="16200000">
            <a:off x="3389544" y="2291890"/>
            <a:ext cx="745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Y1158F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B2FD95-B0CF-41E8-BE94-1E2BAEC88D6E}"/>
              </a:ext>
            </a:extLst>
          </p:cNvPr>
          <p:cNvSpPr txBox="1"/>
          <p:nvPr/>
        </p:nvSpPr>
        <p:spPr>
          <a:xfrm rot="16200000">
            <a:off x="4164743" y="2303084"/>
            <a:ext cx="7229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W1165V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033E4A-2C53-40A1-87D4-9E9C12F306FD}"/>
              </a:ext>
            </a:extLst>
          </p:cNvPr>
          <p:cNvSpPr txBox="1"/>
          <p:nvPr/>
        </p:nvSpPr>
        <p:spPr>
          <a:xfrm rot="16200000">
            <a:off x="3613719" y="2248956"/>
            <a:ext cx="8312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R1160K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692B0A-D046-44F9-99C7-790408F332C6}"/>
              </a:ext>
            </a:extLst>
          </p:cNvPr>
          <p:cNvSpPr txBox="1"/>
          <p:nvPr/>
        </p:nvSpPr>
        <p:spPr>
          <a:xfrm rot="16200000">
            <a:off x="3847461" y="2242302"/>
            <a:ext cx="8445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W1165F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2C0EA5-2E48-4451-A332-CFE0B2DC682B}"/>
              </a:ext>
            </a:extLst>
          </p:cNvPr>
          <p:cNvSpPr txBox="1"/>
          <p:nvPr/>
        </p:nvSpPr>
        <p:spPr>
          <a:xfrm rot="16200000">
            <a:off x="4688283" y="2328687"/>
            <a:ext cx="6717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L1166I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E74A35-389A-4A25-BF63-1250C856C41C}"/>
              </a:ext>
            </a:extLst>
          </p:cNvPr>
          <p:cNvSpPr txBox="1"/>
          <p:nvPr/>
        </p:nvSpPr>
        <p:spPr>
          <a:xfrm rot="16200000">
            <a:off x="4371162" y="2245449"/>
            <a:ext cx="803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W1165Y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A1D3F0D-6776-4B13-85A8-AF0BE815E264}"/>
              </a:ext>
            </a:extLst>
          </p:cNvPr>
          <p:cNvSpPr txBox="1"/>
          <p:nvPr/>
        </p:nvSpPr>
        <p:spPr>
          <a:xfrm rot="16200000">
            <a:off x="5071310" y="1393828"/>
            <a:ext cx="8031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/>
              <a:t>Mock sample not shown </a:t>
            </a: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548CCA39-BB6A-4DFA-AA69-696D6088CFB4}"/>
              </a:ext>
            </a:extLst>
          </p:cNvPr>
          <p:cNvSpPr/>
          <p:nvPr/>
        </p:nvSpPr>
        <p:spPr>
          <a:xfrm>
            <a:off x="5445696" y="2114584"/>
            <a:ext cx="123111" cy="312220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CH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B4D472-723D-4CAD-82BD-DAF459FC2945}"/>
              </a:ext>
            </a:extLst>
          </p:cNvPr>
          <p:cNvSpPr txBox="1"/>
          <p:nvPr/>
        </p:nvSpPr>
        <p:spPr>
          <a:xfrm>
            <a:off x="152593" y="195166"/>
            <a:ext cx="84856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b="1" dirty="0"/>
              <a:t>Figure 4 – source data 9. </a:t>
            </a:r>
            <a:r>
              <a:rPr lang="de-CH" sz="1800" dirty="0"/>
              <a:t>Expression of mCTFbax mutants, analysed by Western Blot using the FLAG tag.</a:t>
            </a:r>
          </a:p>
        </p:txBody>
      </p:sp>
    </p:spTree>
    <p:extLst>
      <p:ext uri="{BB962C8B-B14F-4D97-AF65-F5344CB8AC3E}">
        <p14:creationId xmlns:p14="http://schemas.microsoft.com/office/powerpoint/2010/main" val="706197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7006BA-3337-4DF5-B12D-1E60C1E92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7" t="-353" r="-3564" b="-134"/>
          <a:stretch/>
        </p:blipFill>
        <p:spPr>
          <a:xfrm>
            <a:off x="1547664" y="1220797"/>
            <a:ext cx="5328844" cy="37272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B2989C-2826-4D72-A957-449FD1E00C88}"/>
              </a:ext>
            </a:extLst>
          </p:cNvPr>
          <p:cNvSpPr txBox="1"/>
          <p:nvPr/>
        </p:nvSpPr>
        <p:spPr>
          <a:xfrm>
            <a:off x="5544224" y="3025364"/>
            <a:ext cx="800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/>
              <a:t>β-</a:t>
            </a:r>
            <a:r>
              <a:rPr lang="en-US" sz="1100" dirty="0"/>
              <a:t>Tubulin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051880-79A3-4ECA-941F-17EAA14469CD}"/>
              </a:ext>
            </a:extLst>
          </p:cNvPr>
          <p:cNvSpPr txBox="1"/>
          <p:nvPr/>
        </p:nvSpPr>
        <p:spPr>
          <a:xfrm>
            <a:off x="2203870" y="3136627"/>
            <a:ext cx="545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50kD</a:t>
            </a:r>
            <a:endParaRPr lang="en-US" sz="9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E6F3B0-CCBE-4306-9862-33D3DBC0A7D4}"/>
              </a:ext>
            </a:extLst>
          </p:cNvPr>
          <p:cNvSpPr txBox="1"/>
          <p:nvPr/>
        </p:nvSpPr>
        <p:spPr>
          <a:xfrm rot="16200000">
            <a:off x="2783418" y="2335411"/>
            <a:ext cx="9319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mGPR116 </a:t>
            </a:r>
            <a:r>
              <a:rPr lang="en-US" sz="1100" dirty="0" err="1"/>
              <a:t>CTFbax</a:t>
            </a:r>
            <a:endParaRPr lang="en-US" sz="1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9122E1-5F95-4D15-80AF-04476EA58162}"/>
              </a:ext>
            </a:extLst>
          </p:cNvPr>
          <p:cNvSpPr txBox="1"/>
          <p:nvPr/>
        </p:nvSpPr>
        <p:spPr>
          <a:xfrm rot="16200000">
            <a:off x="3173520" y="2513344"/>
            <a:ext cx="745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Y1158F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26EAC8-7FEE-4ED6-9688-94572217EF2E}"/>
              </a:ext>
            </a:extLst>
          </p:cNvPr>
          <p:cNvSpPr txBox="1"/>
          <p:nvPr/>
        </p:nvSpPr>
        <p:spPr>
          <a:xfrm rot="16200000">
            <a:off x="3948719" y="2524538"/>
            <a:ext cx="7229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W1165V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F9004C-843F-4EEF-8358-42F5F094073C}"/>
              </a:ext>
            </a:extLst>
          </p:cNvPr>
          <p:cNvSpPr txBox="1"/>
          <p:nvPr/>
        </p:nvSpPr>
        <p:spPr>
          <a:xfrm rot="16200000">
            <a:off x="3397695" y="2470410"/>
            <a:ext cx="8312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R1160K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293A08-8980-472F-8792-30AD1EC30569}"/>
              </a:ext>
            </a:extLst>
          </p:cNvPr>
          <p:cNvSpPr txBox="1"/>
          <p:nvPr/>
        </p:nvSpPr>
        <p:spPr>
          <a:xfrm rot="16200000">
            <a:off x="3631437" y="2463756"/>
            <a:ext cx="8445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W1165F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FCD31D-A62D-40B9-AEE5-169A217F65BD}"/>
              </a:ext>
            </a:extLst>
          </p:cNvPr>
          <p:cNvSpPr txBox="1"/>
          <p:nvPr/>
        </p:nvSpPr>
        <p:spPr>
          <a:xfrm rot="16200000">
            <a:off x="4472259" y="2550141"/>
            <a:ext cx="6717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L1166I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65ACC4-92D9-42C9-AF7A-EF66AF2449B5}"/>
              </a:ext>
            </a:extLst>
          </p:cNvPr>
          <p:cNvSpPr txBox="1"/>
          <p:nvPr/>
        </p:nvSpPr>
        <p:spPr>
          <a:xfrm rot="16200000">
            <a:off x="4155138" y="2466903"/>
            <a:ext cx="803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W1165Y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FD1F01-C84A-4D70-9CCE-27B3D803EFA8}"/>
              </a:ext>
            </a:extLst>
          </p:cNvPr>
          <p:cNvSpPr txBox="1"/>
          <p:nvPr/>
        </p:nvSpPr>
        <p:spPr>
          <a:xfrm rot="16200000">
            <a:off x="4872305" y="1478084"/>
            <a:ext cx="7977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/>
              <a:t>Mock sample not shown </a:t>
            </a: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0A7AB02C-FFED-4438-9455-C42447B7ED1A}"/>
              </a:ext>
            </a:extLst>
          </p:cNvPr>
          <p:cNvSpPr/>
          <p:nvPr/>
        </p:nvSpPr>
        <p:spPr>
          <a:xfrm>
            <a:off x="5243974" y="2196122"/>
            <a:ext cx="123111" cy="312220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CH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F11CDF-D73D-475C-933F-F8B88F0EA423}"/>
              </a:ext>
            </a:extLst>
          </p:cNvPr>
          <p:cNvSpPr txBox="1"/>
          <p:nvPr/>
        </p:nvSpPr>
        <p:spPr>
          <a:xfrm>
            <a:off x="190818" y="184680"/>
            <a:ext cx="84856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b="1" dirty="0"/>
              <a:t>Figure 4 – source data 8. </a:t>
            </a:r>
            <a:r>
              <a:rPr lang="de-CH" sz="1800" dirty="0"/>
              <a:t>Expression of mCTFbax mutants; tubulin control of Western Blot.</a:t>
            </a:r>
          </a:p>
        </p:txBody>
      </p:sp>
    </p:spTree>
    <p:extLst>
      <p:ext uri="{BB962C8B-B14F-4D97-AF65-F5344CB8AC3E}">
        <p14:creationId xmlns:p14="http://schemas.microsoft.com/office/powerpoint/2010/main" val="2047544413"/>
      </p:ext>
    </p:extLst>
  </p:cSld>
  <p:clrMapOvr>
    <a:masterClrMapping/>
  </p:clrMapOvr>
</p:sld>
</file>

<file path=ppt/theme/theme1.xml><?xml version="1.0" encoding="utf-8"?>
<a:theme xmlns:a="http://schemas.openxmlformats.org/drawingml/2006/main" name="Novartis 2016">
  <a:themeElements>
    <a:clrScheme name="Custom 6">
      <a:dk1>
        <a:srgbClr val="000000"/>
      </a:dk1>
      <a:lt1>
        <a:srgbClr val="FFFFFF"/>
      </a:lt1>
      <a:dk2>
        <a:srgbClr val="9D9D9C"/>
      </a:dk2>
      <a:lt2>
        <a:srgbClr val="C6C6C6"/>
      </a:lt2>
      <a:accent1>
        <a:srgbClr val="023761"/>
      </a:accent1>
      <a:accent2>
        <a:srgbClr val="0460A9"/>
      </a:accent2>
      <a:accent3>
        <a:srgbClr val="5191DD"/>
      </a:accent3>
      <a:accent4>
        <a:srgbClr val="9ABFDC"/>
      </a:accent4>
      <a:accent5>
        <a:srgbClr val="C6C6C6"/>
      </a:accent5>
      <a:accent6>
        <a:srgbClr val="9D9D9C"/>
      </a:accent6>
      <a:hlink>
        <a:srgbClr val="000000"/>
      </a:hlink>
      <a:folHlink>
        <a:srgbClr val="9D9D9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19B7BDB-81E6-4748-828F-5C5B12C9BF0B}" vid="{D724004F-CA97-47E7-9722-BAB7CE1591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69</Words>
  <Application>Microsoft Office PowerPoint</Application>
  <PresentationFormat>On-screen Show (16:9)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 Black</vt:lpstr>
      <vt:lpstr>Wingdings</vt:lpstr>
      <vt:lpstr>Novartis 2016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Ludwig, Marie-Gabrielle</dc:creator>
  <cp:lastModifiedBy>Ludwig, Marie-Gabrielle</cp:lastModifiedBy>
  <cp:revision>2</cp:revision>
  <cp:lastPrinted>2017-09-27T16:10:53Z</cp:lastPrinted>
  <dcterms:created xsi:type="dcterms:W3CDTF">2022-04-13T11:48:51Z</dcterms:created>
  <dcterms:modified xsi:type="dcterms:W3CDTF">2022-05-05T11:25:37Z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erName">
    <vt:lpwstr/>
  </property>
  <property fmtid="{D5CDD505-2E9C-101B-9397-08002B2CF9AE}" pid="3" name="ConfidentialityLevel">
    <vt:lpwstr>None (no value displayed on slides)</vt:lpwstr>
  </property>
  <property fmtid="{D5CDD505-2E9C-101B-9397-08002B2CF9AE}" pid="4" name="HideFooter">
    <vt:bool>false</vt:bool>
  </property>
  <property fmtid="{D5CDD505-2E9C-101B-9397-08002B2CF9AE}" pid="5" name="MSIP_Label_3c9bec58-8084-492e-8360-0e1cfe36408c_Enabled">
    <vt:lpwstr>true</vt:lpwstr>
  </property>
  <property fmtid="{D5CDD505-2E9C-101B-9397-08002B2CF9AE}" pid="6" name="MSIP_Label_3c9bec58-8084-492e-8360-0e1cfe36408c_SetDate">
    <vt:lpwstr>2022-04-13T11:48:51Z</vt:lpwstr>
  </property>
  <property fmtid="{D5CDD505-2E9C-101B-9397-08002B2CF9AE}" pid="7" name="MSIP_Label_3c9bec58-8084-492e-8360-0e1cfe36408c_Method">
    <vt:lpwstr>Standard</vt:lpwstr>
  </property>
  <property fmtid="{D5CDD505-2E9C-101B-9397-08002B2CF9AE}" pid="8" name="MSIP_Label_3c9bec58-8084-492e-8360-0e1cfe36408c_Name">
    <vt:lpwstr>Not Protected -Pilot</vt:lpwstr>
  </property>
  <property fmtid="{D5CDD505-2E9C-101B-9397-08002B2CF9AE}" pid="9" name="MSIP_Label_3c9bec58-8084-492e-8360-0e1cfe36408c_SiteId">
    <vt:lpwstr>f35a6974-607f-47d4-82d7-ff31d7dc53a5</vt:lpwstr>
  </property>
  <property fmtid="{D5CDD505-2E9C-101B-9397-08002B2CF9AE}" pid="10" name="MSIP_Label_3c9bec58-8084-492e-8360-0e1cfe36408c_ActionId">
    <vt:lpwstr>37da16ac-3176-4b0d-8431-ec147e10ea19</vt:lpwstr>
  </property>
  <property fmtid="{D5CDD505-2E9C-101B-9397-08002B2CF9AE}" pid="11" name="MSIP_Label_3c9bec58-8084-492e-8360-0e1cfe36408c_ContentBits">
    <vt:lpwstr>0</vt:lpwstr>
  </property>
</Properties>
</file>