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2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126"/>
  </p:normalViewPr>
  <p:slideViewPr>
    <p:cSldViewPr showGuides="1">
      <p:cViewPr varScale="1">
        <p:scale>
          <a:sx n="135" d="100"/>
          <a:sy n="135" d="100"/>
        </p:scale>
        <p:origin x="168" y="114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wig, Marie-Gabrielle" userId="b2c94b7f-f550-4da8-afd1-0a5bc5050590" providerId="ADAL" clId="{F267ACDA-A69E-495D-97B7-E94BFCFFA1FD}"/>
    <pc:docChg chg="undo custSel modSld">
      <pc:chgData name="Ludwig, Marie-Gabrielle" userId="b2c94b7f-f550-4da8-afd1-0a5bc5050590" providerId="ADAL" clId="{F267ACDA-A69E-495D-97B7-E94BFCFFA1FD}" dt="2022-04-13T13:02:54.413" v="56" actId="1076"/>
      <pc:docMkLst>
        <pc:docMk/>
      </pc:docMkLst>
      <pc:sldChg chg="addSp delSp modSp mod">
        <pc:chgData name="Ludwig, Marie-Gabrielle" userId="b2c94b7f-f550-4da8-afd1-0a5bc5050590" providerId="ADAL" clId="{F267ACDA-A69E-495D-97B7-E94BFCFFA1FD}" dt="2022-04-13T13:02:54.413" v="56" actId="1076"/>
        <pc:sldMkLst>
          <pc:docMk/>
          <pc:sldMk cId="2047544413" sldId="426"/>
        </pc:sldMkLst>
        <pc:spChg chg="mod topLvl">
          <ac:chgData name="Ludwig, Marie-Gabrielle" userId="b2c94b7f-f550-4da8-afd1-0a5bc5050590" providerId="ADAL" clId="{F267ACDA-A69E-495D-97B7-E94BFCFFA1FD}" dt="2022-04-13T13:02:17.654" v="9" actId="1038"/>
          <ac:spMkLst>
            <pc:docMk/>
            <pc:sldMk cId="2047544413" sldId="426"/>
            <ac:spMk id="4" creationId="{72347FD6-5A85-40FA-80A6-EFBB626F8DCC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5" creationId="{7C1133EA-70C6-49F2-A86B-E9C9CE4FFF03}"/>
          </ac:spMkLst>
        </pc:spChg>
        <pc:spChg chg="mod topLvl">
          <ac:chgData name="Ludwig, Marie-Gabrielle" userId="b2c94b7f-f550-4da8-afd1-0a5bc5050590" providerId="ADAL" clId="{F267ACDA-A69E-495D-97B7-E94BFCFFA1FD}" dt="2022-04-13T13:02:17.654" v="9" actId="1038"/>
          <ac:spMkLst>
            <pc:docMk/>
            <pc:sldMk cId="2047544413" sldId="426"/>
            <ac:spMk id="6" creationId="{743162BE-D293-4E3F-834A-FA03902550F5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7" creationId="{D93ADB6F-1A4D-4337-882F-D66BDD56AEFD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8" creationId="{55596E2C-6786-4324-AE52-DBD74877B5FE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9" creationId="{B77F3A9E-BAA2-4586-8BC9-E460F21C9D8C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10" creationId="{15D1412B-9A82-4405-9EE5-9C942EA2D63F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11" creationId="{EEF0F023-65DD-4B5A-925E-557DDDEADA69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12" creationId="{DDC1DF7E-B5BB-4021-B861-9339E2FC6679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13" creationId="{3481EC6D-0B1F-40AF-B9A9-9B8E3BBAB88F}"/>
          </ac:spMkLst>
        </pc:spChg>
        <pc:spChg chg="mod topLvl">
          <ac:chgData name="Ludwig, Marie-Gabrielle" userId="b2c94b7f-f550-4da8-afd1-0a5bc5050590" providerId="ADAL" clId="{F267ACDA-A69E-495D-97B7-E94BFCFFA1FD}" dt="2022-04-13T13:01:55.917" v="0" actId="165"/>
          <ac:spMkLst>
            <pc:docMk/>
            <pc:sldMk cId="2047544413" sldId="426"/>
            <ac:spMk id="14" creationId="{94E82D0D-4081-458E-B524-CA529D5C0729}"/>
          </ac:spMkLst>
        </pc:spChg>
        <pc:spChg chg="add mod">
          <ac:chgData name="Ludwig, Marie-Gabrielle" userId="b2c94b7f-f550-4da8-afd1-0a5bc5050590" providerId="ADAL" clId="{F267ACDA-A69E-495D-97B7-E94BFCFFA1FD}" dt="2022-04-13T13:02:54.413" v="56" actId="1076"/>
          <ac:spMkLst>
            <pc:docMk/>
            <pc:sldMk cId="2047544413" sldId="426"/>
            <ac:spMk id="15" creationId="{6C33A755-0BC7-49A0-84F6-F880568B1059}"/>
          </ac:spMkLst>
        </pc:spChg>
        <pc:grpChg chg="del">
          <ac:chgData name="Ludwig, Marie-Gabrielle" userId="b2c94b7f-f550-4da8-afd1-0a5bc5050590" providerId="ADAL" clId="{F267ACDA-A69E-495D-97B7-E94BFCFFA1FD}" dt="2022-04-13T13:01:55.917" v="0" actId="165"/>
          <ac:grpSpMkLst>
            <pc:docMk/>
            <pc:sldMk cId="2047544413" sldId="426"/>
            <ac:grpSpMk id="2" creationId="{1444E1EA-FBA4-4005-96FE-BD495C86E425}"/>
          </ac:grpSpMkLst>
        </pc:grpChg>
        <pc:picChg chg="mod topLvl modCrop">
          <ac:chgData name="Ludwig, Marie-Gabrielle" userId="b2c94b7f-f550-4da8-afd1-0a5bc5050590" providerId="ADAL" clId="{F267ACDA-A69E-495D-97B7-E94BFCFFA1FD}" dt="2022-04-13T13:02:33.087" v="38" actId="1076"/>
          <ac:picMkLst>
            <pc:docMk/>
            <pc:sldMk cId="2047544413" sldId="426"/>
            <ac:picMk id="3" creationId="{20CA5A5A-8A72-422C-8DDC-E3802B0D7918}"/>
          </ac:picMkLst>
        </pc:picChg>
      </pc:sldChg>
    </pc:docChg>
  </pc:docChgLst>
  <pc:docChgLst>
    <pc:chgData name="Ludwig, Marie-Gabrielle" userId="b2c94b7f-f550-4da8-afd1-0a5bc5050590" providerId="ADAL" clId="{397889F4-CD46-4648-92F6-F832E8F09959}"/>
    <pc:docChg chg="modSld">
      <pc:chgData name="Ludwig, Marie-Gabrielle" userId="b2c94b7f-f550-4da8-afd1-0a5bc5050590" providerId="ADAL" clId="{397889F4-CD46-4648-92F6-F832E8F09959}" dt="2022-05-05T11:29:34.361" v="7" actId="20577"/>
      <pc:docMkLst>
        <pc:docMk/>
      </pc:docMkLst>
      <pc:sldChg chg="addSp modSp mod">
        <pc:chgData name="Ludwig, Marie-Gabrielle" userId="b2c94b7f-f550-4da8-afd1-0a5bc5050590" providerId="ADAL" clId="{397889F4-CD46-4648-92F6-F832E8F09959}" dt="2022-05-05T11:29:34.361" v="7" actId="20577"/>
        <pc:sldMkLst>
          <pc:docMk/>
          <pc:sldMk cId="2047544413" sldId="426"/>
        </pc:sldMkLst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4" creationId="{72347FD6-5A85-40FA-80A6-EFBB626F8DCC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5" creationId="{7C1133EA-70C6-49F2-A86B-E9C9CE4FFF03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6" creationId="{743162BE-D293-4E3F-834A-FA03902550F5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7" creationId="{D93ADB6F-1A4D-4337-882F-D66BDD56AEFD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8" creationId="{55596E2C-6786-4324-AE52-DBD74877B5FE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9" creationId="{B77F3A9E-BAA2-4586-8BC9-E460F21C9D8C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0" creationId="{15D1412B-9A82-4405-9EE5-9C942EA2D63F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1" creationId="{EEF0F023-65DD-4B5A-925E-557DDDEADA69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2" creationId="{DDC1DF7E-B5BB-4021-B861-9339E2FC6679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3" creationId="{3481EC6D-0B1F-40AF-B9A9-9B8E3BBAB88F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4" creationId="{94E82D0D-4081-458E-B524-CA529D5C0729}"/>
          </ac:spMkLst>
        </pc:spChg>
        <pc:spChg chg="mod">
          <ac:chgData name="Ludwig, Marie-Gabrielle" userId="b2c94b7f-f550-4da8-afd1-0a5bc5050590" providerId="ADAL" clId="{397889F4-CD46-4648-92F6-F832E8F09959}" dt="2022-05-05T11:28:21.728" v="0" actId="1076"/>
          <ac:spMkLst>
            <pc:docMk/>
            <pc:sldMk cId="2047544413" sldId="426"/>
            <ac:spMk id="15" creationId="{6C33A755-0BC7-49A0-84F6-F880568B1059}"/>
          </ac:spMkLst>
        </pc:spChg>
        <pc:spChg chg="add mod">
          <ac:chgData name="Ludwig, Marie-Gabrielle" userId="b2c94b7f-f550-4da8-afd1-0a5bc5050590" providerId="ADAL" clId="{397889F4-CD46-4648-92F6-F832E8F09959}" dt="2022-05-05T11:29:34.361" v="7" actId="20577"/>
          <ac:spMkLst>
            <pc:docMk/>
            <pc:sldMk cId="2047544413" sldId="426"/>
            <ac:spMk id="16" creationId="{AE0F3E42-7DE4-4853-AA7B-BC63234AD346}"/>
          </ac:spMkLst>
        </pc:spChg>
        <pc:picChg chg="mod">
          <ac:chgData name="Ludwig, Marie-Gabrielle" userId="b2c94b7f-f550-4da8-afd1-0a5bc5050590" providerId="ADAL" clId="{397889F4-CD46-4648-92F6-F832E8F09959}" dt="2022-05-05T11:28:21.728" v="0" actId="1076"/>
          <ac:picMkLst>
            <pc:docMk/>
            <pc:sldMk cId="2047544413" sldId="426"/>
            <ac:picMk id="3" creationId="{20CA5A5A-8A72-422C-8DDC-E3802B0D79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5/5/2022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A5A5A-8A72-422C-8DDC-E3802B0D7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" t="-851" r="-937" b="-660"/>
          <a:stretch/>
        </p:blipFill>
        <p:spPr>
          <a:xfrm>
            <a:off x="2123728" y="1275606"/>
            <a:ext cx="4608512" cy="345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47FD6-5A85-40FA-80A6-EFBB626F8DCC}"/>
              </a:ext>
            </a:extLst>
          </p:cNvPr>
          <p:cNvSpPr txBox="1"/>
          <p:nvPr/>
        </p:nvSpPr>
        <p:spPr>
          <a:xfrm>
            <a:off x="6708682" y="2763563"/>
            <a:ext cx="88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β-</a:t>
            </a:r>
            <a:r>
              <a:rPr lang="en-US" sz="1200" dirty="0"/>
              <a:t>Tubulin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33EA-70C6-49F2-A86B-E9C9CE4FFF03}"/>
              </a:ext>
            </a:extLst>
          </p:cNvPr>
          <p:cNvSpPr txBox="1"/>
          <p:nvPr/>
        </p:nvSpPr>
        <p:spPr>
          <a:xfrm>
            <a:off x="3242398" y="2955321"/>
            <a:ext cx="56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50kD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162BE-D293-4E3F-834A-FA03902550F5}"/>
              </a:ext>
            </a:extLst>
          </p:cNvPr>
          <p:cNvSpPr txBox="1"/>
          <p:nvPr/>
        </p:nvSpPr>
        <p:spPr>
          <a:xfrm>
            <a:off x="6705829" y="3309415"/>
            <a:ext cx="66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V5 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ADB6F-1A4D-4337-882F-D66BDD56AEFD}"/>
              </a:ext>
            </a:extLst>
          </p:cNvPr>
          <p:cNvSpPr txBox="1"/>
          <p:nvPr/>
        </p:nvSpPr>
        <p:spPr>
          <a:xfrm>
            <a:off x="3203848" y="3489982"/>
            <a:ext cx="601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30kD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96E2C-6786-4324-AE52-DBD74877B5FE}"/>
              </a:ext>
            </a:extLst>
          </p:cNvPr>
          <p:cNvSpPr txBox="1"/>
          <p:nvPr/>
        </p:nvSpPr>
        <p:spPr>
          <a:xfrm rot="16200000">
            <a:off x="3635627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hCTFbax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F3A9E-BAA2-4586-8BC9-E460F21C9D8C}"/>
              </a:ext>
            </a:extLst>
          </p:cNvPr>
          <p:cNvSpPr txBox="1"/>
          <p:nvPr/>
        </p:nvSpPr>
        <p:spPr>
          <a:xfrm rot="16200000">
            <a:off x="4609646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1082ILCK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412B-9A82-4405-9EE5-9C942EA2D63F}"/>
              </a:ext>
            </a:extLst>
          </p:cNvPr>
          <p:cNvSpPr txBox="1"/>
          <p:nvPr/>
        </p:nvSpPr>
        <p:spPr>
          <a:xfrm rot="16200000">
            <a:off x="3960300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G1011K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0F023-65DD-4B5A-925E-557DDDEADA69}"/>
              </a:ext>
            </a:extLst>
          </p:cNvPr>
          <p:cNvSpPr txBox="1"/>
          <p:nvPr/>
        </p:nvSpPr>
        <p:spPr>
          <a:xfrm rot="16200000">
            <a:off x="4934319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R1155Q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DF7E-B5BB-4021-B861-9339E2FC6679}"/>
              </a:ext>
            </a:extLst>
          </p:cNvPr>
          <p:cNvSpPr txBox="1"/>
          <p:nvPr/>
        </p:nvSpPr>
        <p:spPr>
          <a:xfrm rot="16200000">
            <a:off x="4284973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1077QDN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1EC6D-0B1F-40AF-B9A9-9B8E3BBAB88F}"/>
              </a:ext>
            </a:extLst>
          </p:cNvPr>
          <p:cNvSpPr txBox="1"/>
          <p:nvPr/>
        </p:nvSpPr>
        <p:spPr>
          <a:xfrm rot="16200000">
            <a:off x="5535992" y="2121506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1242FPGT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82D0D-4081-458E-B524-CA529D5C0729}"/>
              </a:ext>
            </a:extLst>
          </p:cNvPr>
          <p:cNvSpPr txBox="1"/>
          <p:nvPr/>
        </p:nvSpPr>
        <p:spPr>
          <a:xfrm rot="16200000">
            <a:off x="5258992" y="2109882"/>
            <a:ext cx="93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V1163A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33A755-0BC7-49A0-84F6-F880568B1059}"/>
              </a:ext>
            </a:extLst>
          </p:cNvPr>
          <p:cNvSpPr txBox="1"/>
          <p:nvPr/>
        </p:nvSpPr>
        <p:spPr>
          <a:xfrm>
            <a:off x="2416387" y="1939645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This part of the blot </a:t>
            </a:r>
          </a:p>
          <a:p>
            <a:r>
              <a:rPr lang="de-CH" sz="1000" dirty="0"/>
              <a:t>Was not used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F3E42-7DE4-4853-AA7B-BC63234AD346}"/>
              </a:ext>
            </a:extLst>
          </p:cNvPr>
          <p:cNvSpPr txBox="1"/>
          <p:nvPr/>
        </p:nvSpPr>
        <p:spPr>
          <a:xfrm>
            <a:off x="367866" y="167768"/>
            <a:ext cx="8092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CH" sz="1800" b="1" dirty="0"/>
              <a:t>Figure 5-source data 2. </a:t>
            </a:r>
            <a:r>
              <a:rPr lang="en-US" sz="1800" dirty="0"/>
              <a:t>Expression of </a:t>
            </a:r>
            <a:r>
              <a:rPr lang="en-US" sz="1800" dirty="0" err="1"/>
              <a:t>hCTFbax</a:t>
            </a:r>
            <a:r>
              <a:rPr lang="en-US" sz="1800" dirty="0"/>
              <a:t> and mutants thereof, detected by Western blot using an anti-V5 antibody.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2047544413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Wingdings</vt:lpstr>
      <vt:lpstr>Novartis 2016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Ludwig, Marie-Gabrielle</dc:creator>
  <cp:lastModifiedBy>Ludwig, Marie-Gabrielle</cp:lastModifiedBy>
  <cp:revision>2</cp:revision>
  <cp:lastPrinted>2017-09-27T16:10:53Z</cp:lastPrinted>
  <dcterms:created xsi:type="dcterms:W3CDTF">2022-04-13T11:48:51Z</dcterms:created>
  <dcterms:modified xsi:type="dcterms:W3CDTF">2022-05-05T11:29:36Z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3c9bec58-8084-492e-8360-0e1cfe36408c_Enabled">
    <vt:lpwstr>true</vt:lpwstr>
  </property>
  <property fmtid="{D5CDD505-2E9C-101B-9397-08002B2CF9AE}" pid="6" name="MSIP_Label_3c9bec58-8084-492e-8360-0e1cfe36408c_SetDate">
    <vt:lpwstr>2022-04-13T11:48:51Z</vt:lpwstr>
  </property>
  <property fmtid="{D5CDD505-2E9C-101B-9397-08002B2CF9AE}" pid="7" name="MSIP_Label_3c9bec58-8084-492e-8360-0e1cfe36408c_Method">
    <vt:lpwstr>Standard</vt:lpwstr>
  </property>
  <property fmtid="{D5CDD505-2E9C-101B-9397-08002B2CF9AE}" pid="8" name="MSIP_Label_3c9bec58-8084-492e-8360-0e1cfe36408c_Name">
    <vt:lpwstr>Not Protected -Pilot</vt:lpwstr>
  </property>
  <property fmtid="{D5CDD505-2E9C-101B-9397-08002B2CF9AE}" pid="9" name="MSIP_Label_3c9bec58-8084-492e-8360-0e1cfe36408c_SiteId">
    <vt:lpwstr>f35a6974-607f-47d4-82d7-ff31d7dc53a5</vt:lpwstr>
  </property>
  <property fmtid="{D5CDD505-2E9C-101B-9397-08002B2CF9AE}" pid="10" name="MSIP_Label_3c9bec58-8084-492e-8360-0e1cfe36408c_ActionId">
    <vt:lpwstr>37da16ac-3176-4b0d-8431-ec147e10ea19</vt:lpwstr>
  </property>
  <property fmtid="{D5CDD505-2E9C-101B-9397-08002B2CF9AE}" pid="11" name="MSIP_Label_3c9bec58-8084-492e-8360-0e1cfe36408c_ContentBits">
    <vt:lpwstr>0</vt:lpwstr>
  </property>
</Properties>
</file>