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93D2-E657-4551-AF2D-3E895C808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3733A-6911-4E6B-86DF-1FF2F255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D8E9-B06E-48AB-96E0-C6B9496A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77C21-74A0-47B6-95C2-98DAB5AE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B96E-AD0C-4C23-A782-53B52EC1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9364-CD10-40AF-89D7-BDB90FBA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73CA0-C473-4ED4-838A-57929E965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F543-3016-4C27-A075-A5BA33F1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9E7C-C07F-4759-92FA-40D38D98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38D47-5309-49C5-ACCF-714E439D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8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6F870-4A5F-4C7A-9687-7E47A475E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56001-258A-4E3A-B23C-EDAB73A6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16ACA-460D-412A-9E23-175A0B1F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0D10-24E4-43DB-9A5C-29AB70AC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90029-BE1B-4643-B158-F825FAD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512A-B958-4B13-A3D2-7754FC2C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7C3D-87B2-45AE-846F-1C17DFC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6D37-7924-4AD9-BA19-E672B8A8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652C0-EFAB-4A5A-8D8C-FB4E7B95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72CFF-4BC1-47CA-98F6-27E4083F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3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574B-3155-4645-835E-B64EEB10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3B33-E77E-4363-95DE-3F473D20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0B3E5-8F3F-4AE8-98DC-48AF5C59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EB6C-1201-4138-B989-D2E3DF7A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3703A-D9F3-48E5-B42A-891CC450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9DE4-E37F-4D04-978F-DD6FEC26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87AE-9CA9-43AE-9667-8BA75BD19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A62CB-FE2A-4F64-857B-E0B82C294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6AF3E-F4AB-452F-997E-84164B33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472F-10F8-48B6-8BF4-D88D9FCD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F5EF-C8D6-4A9D-AB26-9F9F63FA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AEFC-BFCA-48B7-A89D-AF4BF862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641F-9BDA-4096-9F35-8057C882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8E990-8ADC-4D72-9DDE-A1B543FD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6FA04-B501-4334-946C-CC2DC17D9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307E1-7354-40CE-ADE1-E3EE2D47E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30A1D-15A2-495C-ACC1-CAA43552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1B3FE-5CED-40A2-8BEB-92F0C11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F5C44-8212-487C-85DC-C421169A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A511-D9DC-4CBC-8C91-BD026FB8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6049D-CF9E-4241-92EC-BC826953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4A6DD-3E00-410B-B365-EEBEEFBB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15115-8309-46B6-BE23-B01BB670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96F75-FAF9-494C-9E7E-8B1F0CF8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7B472-34CE-4779-B03E-19533D57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4DC9B-3C98-4FC6-948B-94F32879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B31C-E390-4363-9A80-463DA57E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97B9-81CE-4441-9E22-4B53B7E5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2D59-12F9-4153-BA08-9119AB9CF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0676F-B522-4DDB-BA82-46C535B5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5372-EBF3-40DC-8A37-F13499F1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AFBB2-38EE-45E9-A373-2CBB191E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2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B1EC-7BEF-41F5-881E-8142CCE9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19100-FEB4-4944-B726-20210B8AD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6A746-0168-4C59-BD9B-ABDEB2BC5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23352-DB3B-42E9-A45A-C133FD12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41F2A-A03F-4C03-8CAA-A86190ED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60BEF-87D5-4E46-97DA-6886250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5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E7FFB-E2A0-4021-8CA8-8426B723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A022-18ED-4801-8ECF-921AB7ED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A4EF1-E8A6-4497-A367-8AE7538C2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1065-EF39-4704-A209-2E643A10BD2A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EB57-37D1-4F67-AFA2-A0D054AD4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B422C-B28D-4DB9-AE10-F7A3D5127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51B6A-19BB-427F-899D-B05263C5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7851-2981-4222-8337-326FDF4FD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Figure 1G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67544-1301-4C06-AE5B-FB52D82DB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 data: immunoblots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8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3266997-ADBB-4883-8CFE-9828E1471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76450"/>
              </p:ext>
            </p:extLst>
          </p:nvPr>
        </p:nvGraphicFramePr>
        <p:xfrm>
          <a:off x="4203464" y="649253"/>
          <a:ext cx="3785072" cy="560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56640" imgH="2305080" progId="">
                  <p:embed/>
                </p:oleObj>
              </mc:Choice>
              <mc:Fallback>
                <p:oleObj r:id="rId2" imgW="1556640" imgH="2305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3464" y="649253"/>
                        <a:ext cx="3785072" cy="560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06D42B-584E-47F7-956E-46B5D93A1862}"/>
              </a:ext>
            </a:extLst>
          </p:cNvPr>
          <p:cNvSpPr/>
          <p:nvPr/>
        </p:nvSpPr>
        <p:spPr>
          <a:xfrm>
            <a:off x="6967959" y="405114"/>
            <a:ext cx="1221130" cy="6117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689F4-5509-485C-B38E-7CB872691B39}"/>
              </a:ext>
            </a:extLst>
          </p:cNvPr>
          <p:cNvSpPr txBox="1"/>
          <p:nvPr/>
        </p:nvSpPr>
        <p:spPr>
          <a:xfrm>
            <a:off x="8582628" y="3316147"/>
            <a:ext cx="1527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Anti-GIV </a:t>
            </a:r>
            <a:r>
              <a:rPr lang="en-US" dirty="0" err="1"/>
              <a:t>CCAb</a:t>
            </a:r>
            <a:endParaRPr lang="en-US" dirty="0"/>
          </a:p>
          <a:p>
            <a:r>
              <a:rPr lang="en-US" dirty="0"/>
              <a:t>1:500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75A3-4F2E-4F28-A736-BF41FE19F94C}"/>
              </a:ext>
            </a:extLst>
          </p:cNvPr>
          <p:cNvSpPr txBox="1"/>
          <p:nvPr/>
        </p:nvSpPr>
        <p:spPr>
          <a:xfrm>
            <a:off x="3597208" y="9838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250-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A22D3-8E3D-4322-97A0-A143226EDE2E}"/>
              </a:ext>
            </a:extLst>
          </p:cNvPr>
          <p:cNvSpPr txBox="1"/>
          <p:nvPr/>
        </p:nvSpPr>
        <p:spPr>
          <a:xfrm>
            <a:off x="3597208" y="159153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150-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C66E3-D313-41BF-B178-AD0A29F88AD9}"/>
              </a:ext>
            </a:extLst>
          </p:cNvPr>
          <p:cNvSpPr txBox="1"/>
          <p:nvPr/>
        </p:nvSpPr>
        <p:spPr>
          <a:xfrm>
            <a:off x="3597208" y="237473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100-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DE5CD-88D1-4A80-963A-292BCFC03A4B}"/>
              </a:ext>
            </a:extLst>
          </p:cNvPr>
          <p:cNvSpPr txBox="1"/>
          <p:nvPr/>
        </p:nvSpPr>
        <p:spPr>
          <a:xfrm>
            <a:off x="3703567" y="3131481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75-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B472D-7CFF-4F12-9C46-D98ACA95B39F}"/>
              </a:ext>
            </a:extLst>
          </p:cNvPr>
          <p:cNvSpPr txBox="1"/>
          <p:nvPr/>
        </p:nvSpPr>
        <p:spPr>
          <a:xfrm>
            <a:off x="3699783" y="4095983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50-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89C33-4C4A-4AFA-AC9F-1DFFB27392C0}"/>
              </a:ext>
            </a:extLst>
          </p:cNvPr>
          <p:cNvSpPr txBox="1"/>
          <p:nvPr/>
        </p:nvSpPr>
        <p:spPr>
          <a:xfrm>
            <a:off x="3711614" y="5689486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37-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223B3-CAEC-4A1F-9962-C2E034E82172}"/>
              </a:ext>
            </a:extLst>
          </p:cNvPr>
          <p:cNvSpPr txBox="1"/>
          <p:nvPr/>
        </p:nvSpPr>
        <p:spPr>
          <a:xfrm>
            <a:off x="4861367" y="306729"/>
            <a:ext cx="13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Testes 1-2-3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6C614-5994-4B30-8F93-885CF48B7A11}"/>
              </a:ext>
            </a:extLst>
          </p:cNvPr>
          <p:cNvSpPr txBox="1"/>
          <p:nvPr/>
        </p:nvSpPr>
        <p:spPr>
          <a:xfrm>
            <a:off x="5359079" y="193877"/>
            <a:ext cx="13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Testes 1-2-3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73BA6C-39B8-4A2B-B283-727A79B0E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65350"/>
              </p:ext>
            </p:extLst>
          </p:nvPr>
        </p:nvGraphicFramePr>
        <p:xfrm>
          <a:off x="4190035" y="632796"/>
          <a:ext cx="4038071" cy="566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26280" imgH="2561400" progId="">
                  <p:embed/>
                </p:oleObj>
              </mc:Choice>
              <mc:Fallback>
                <p:oleObj r:id="rId2" imgW="1826280" imgH="2561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0035" y="632796"/>
                        <a:ext cx="4038071" cy="566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E4399BE-10F0-426E-894E-80E0FECC9DF5}"/>
              </a:ext>
            </a:extLst>
          </p:cNvPr>
          <p:cNvSpPr/>
          <p:nvPr/>
        </p:nvSpPr>
        <p:spPr>
          <a:xfrm>
            <a:off x="6662451" y="561372"/>
            <a:ext cx="995423" cy="59315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7C1B4-8C61-4921-8E51-DE2268F23E53}"/>
              </a:ext>
            </a:extLst>
          </p:cNvPr>
          <p:cNvSpPr txBox="1"/>
          <p:nvPr/>
        </p:nvSpPr>
        <p:spPr>
          <a:xfrm>
            <a:off x="8582628" y="3316147"/>
            <a:ext cx="119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</a:t>
            </a:r>
            <a:r>
              <a:rPr lang="en-US" dirty="0" err="1"/>
              <a:t>pYGIV</a:t>
            </a:r>
            <a:endParaRPr lang="en-US" dirty="0"/>
          </a:p>
          <a:p>
            <a:r>
              <a:rPr lang="en-US" dirty="0"/>
              <a:t>1:250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11E2B-4937-4708-BAE1-58B6A60CF720}"/>
              </a:ext>
            </a:extLst>
          </p:cNvPr>
          <p:cNvSpPr txBox="1"/>
          <p:nvPr/>
        </p:nvSpPr>
        <p:spPr>
          <a:xfrm>
            <a:off x="3597208" y="9838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250-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7FAC5-2337-4553-BC42-963AD48C0C45}"/>
              </a:ext>
            </a:extLst>
          </p:cNvPr>
          <p:cNvSpPr txBox="1"/>
          <p:nvPr/>
        </p:nvSpPr>
        <p:spPr>
          <a:xfrm>
            <a:off x="3597208" y="159153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150-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F2DE3-5A2F-4FCD-920B-39B1C40F9966}"/>
              </a:ext>
            </a:extLst>
          </p:cNvPr>
          <p:cNvSpPr txBox="1"/>
          <p:nvPr/>
        </p:nvSpPr>
        <p:spPr>
          <a:xfrm>
            <a:off x="3597208" y="237473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100-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81C9E-F958-4DD3-B083-7633EEB37611}"/>
              </a:ext>
            </a:extLst>
          </p:cNvPr>
          <p:cNvSpPr txBox="1"/>
          <p:nvPr/>
        </p:nvSpPr>
        <p:spPr>
          <a:xfrm>
            <a:off x="3703567" y="3131481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75-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258B4-4A92-4D96-8CE1-EC46CA7F4013}"/>
              </a:ext>
            </a:extLst>
          </p:cNvPr>
          <p:cNvSpPr txBox="1"/>
          <p:nvPr/>
        </p:nvSpPr>
        <p:spPr>
          <a:xfrm>
            <a:off x="3699783" y="4095983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50-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816F3-C45B-4D38-879F-5AFD5FEE8AFA}"/>
              </a:ext>
            </a:extLst>
          </p:cNvPr>
          <p:cNvSpPr txBox="1"/>
          <p:nvPr/>
        </p:nvSpPr>
        <p:spPr>
          <a:xfrm>
            <a:off x="3711614" y="5689486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37-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6D852-E163-4F86-90E7-B0D289CC9ED7}"/>
              </a:ext>
            </a:extLst>
          </p:cNvPr>
          <p:cNvSpPr txBox="1"/>
          <p:nvPr/>
        </p:nvSpPr>
        <p:spPr>
          <a:xfrm>
            <a:off x="5359079" y="193877"/>
            <a:ext cx="13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Testes 1-2-3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35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29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Figure 1G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1F</dc:title>
  <dc:creator>Pradipta Ghosh</dc:creator>
  <cp:lastModifiedBy>Pradipta Ghosh</cp:lastModifiedBy>
  <cp:revision>7</cp:revision>
  <dcterms:created xsi:type="dcterms:W3CDTF">2021-04-27T14:41:17Z</dcterms:created>
  <dcterms:modified xsi:type="dcterms:W3CDTF">2021-07-28T01:57:38Z</dcterms:modified>
</cp:coreProperties>
</file>