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3F7570-85EE-4A25-832E-7A0CF9C4E9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776EFE-0048-4F51-90C0-BF252055B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A7BBF4-85E8-44B1-84FE-E24B8ACE18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0C99-6D42-4C5D-AA59-0258AD543EB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1623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3E1819-FC6E-44AA-A97D-C6367F0E5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DAC793-83DB-4C57-999A-DC9774DFB1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E1A4AE-3B3E-4279-A66D-ADAF7AFC1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CFED2-ECA1-4100-BEEF-C2FB225BC72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835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8656CF-61F3-4562-AD9B-1C978C4B9C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8B70AC-5278-4415-86B4-97521B87F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FC6900-A9CD-4BA7-9805-CB022F28B9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6E37A-5EE4-40F5-95FB-B84C3DF1CC3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0669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FFC923-AD5C-4B47-9039-8C90CE8EF9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1C5831-A782-4008-B13D-0EE17C063A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64F172-1402-4B77-BADB-1F25606592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6D521-B3A5-4C2E-8FE2-9BA96B5049F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92366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7D8835-6379-4B6B-BD74-2D78DA3C9F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74CB60-42AB-414C-AEAE-2755A647C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739987-D95C-46AB-9D38-90D86403A2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2D142-1F50-42E7-8B8F-2A8F7C73E0F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9560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2564AC-DE95-42EB-BA98-8D11C21710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CEE30A-0A54-44F1-BB70-9679087E7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ED774A-6597-42A9-BF2A-2236F6E57B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D0394-5342-498F-9AE9-3440B844285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1040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70302E0-FDCE-47BD-B52B-C22C28DB3D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3FA9774-B98D-4F22-89BB-53BA07A0CC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677D0A4-1335-447F-9FA3-CB20800BE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DF824-B5FE-4552-8C26-64EFA65ACE7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6500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C5D6DE1-C7D3-4E70-BC20-0F0B9396C3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1FAFBC-1810-4A61-AA94-491CAECDAB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55FEBD-4060-48A7-B959-724CC100CA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FBB0C-6A8E-4D77-9575-13DCBA2BA67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1996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AC04D20-F28C-4E4A-B091-542A81B5FA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053E36-74A8-4A3E-82D4-2F991A7C05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C77245-6FC0-4835-BB3D-2D1FC6FFA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3C9E1-5A19-4FAE-AB94-CE3AD999CBB5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3467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A6901D-CAB8-4507-9AD9-2EDF802F31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FC342E-415D-423F-BB7A-02CC917EB2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81ED4B-F810-4D5B-B65F-7A161F781C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2CA0D-5F07-4629-8CB0-85F09B75923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1821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914E9C-A8EF-4E16-B1C6-FA0629BE51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3A3063-4102-4B39-BF2F-A1EBF15D4F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15CB-8599-44A3-9EF3-BF672B6B33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6BC54-2917-4775-A893-8661EBFD2FE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771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DDC25D-1E6E-4670-9987-584A73C1C9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C0320A-AB27-4FC3-A0AD-73F18A1D22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D1D744-F88E-4B87-A2FC-5686BCAC8D4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F7B7E7-6BC3-4621-8312-5754738FEF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7F6EDC-C3B4-4240-B7C2-954D2678DD3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A12E9BF-6A08-4C2A-8CA8-6794C7EC17A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>
            <a:extLst>
              <a:ext uri="{FF2B5EF4-FFF2-40B4-BE49-F238E27FC236}">
                <a16:creationId xmlns:a16="http://schemas.microsoft.com/office/drawing/2014/main" id="{97144350-8158-458A-8658-28FF9EABA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338263"/>
            <a:ext cx="220980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6">
            <a:extLst>
              <a:ext uri="{FF2B5EF4-FFF2-40B4-BE49-F238E27FC236}">
                <a16:creationId xmlns:a16="http://schemas.microsoft.com/office/drawing/2014/main" id="{291A3ECD-BCEF-40E0-95E6-51452951F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48000"/>
            <a:ext cx="22860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7">
            <a:extLst>
              <a:ext uri="{FF2B5EF4-FFF2-40B4-BE49-F238E27FC236}">
                <a16:creationId xmlns:a16="http://schemas.microsoft.com/office/drawing/2014/main" id="{E91541E6-79A6-4B71-BD65-CE72E2129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05038"/>
            <a:ext cx="219075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 Box 8">
            <a:extLst>
              <a:ext uri="{FF2B5EF4-FFF2-40B4-BE49-F238E27FC236}">
                <a16:creationId xmlns:a16="http://schemas.microsoft.com/office/drawing/2014/main" id="{E0F93CFB-2016-47B6-A513-2449E9FC3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1989138"/>
            <a:ext cx="8493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Y-GIV</a:t>
            </a:r>
          </a:p>
        </p:txBody>
      </p:sp>
      <p:sp>
        <p:nvSpPr>
          <p:cNvPr id="2054" name="Text Box 9">
            <a:extLst>
              <a:ext uri="{FF2B5EF4-FFF2-40B4-BE49-F238E27FC236}">
                <a16:creationId xmlns:a16="http://schemas.microsoft.com/office/drawing/2014/main" id="{D8E88C10-5AE5-4549-A4B0-3E1B67947C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371475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Y-antibody</a:t>
            </a:r>
          </a:p>
        </p:txBody>
      </p:sp>
      <p:sp>
        <p:nvSpPr>
          <p:cNvPr id="2055" name="Text Box 10">
            <a:extLst>
              <a:ext uri="{FF2B5EF4-FFF2-40B4-BE49-F238E27FC236}">
                <a16:creationId xmlns:a16="http://schemas.microsoft.com/office/drawing/2014/main" id="{34324621-C5D4-4304-A3E0-2060A540E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4578350"/>
            <a:ext cx="84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tub</a:t>
            </a:r>
          </a:p>
        </p:txBody>
      </p:sp>
      <p:sp>
        <p:nvSpPr>
          <p:cNvPr id="2056" name="Text Box 11">
            <a:extLst>
              <a:ext uri="{FF2B5EF4-FFF2-40B4-BE49-F238E27FC236}">
                <a16:creationId xmlns:a16="http://schemas.microsoft.com/office/drawing/2014/main" id="{9E7E89E5-91A3-4E08-A3F5-1FD70581D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977900"/>
            <a:ext cx="84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LM</a:t>
            </a:r>
          </a:p>
        </p:txBody>
      </p:sp>
      <p:sp>
        <p:nvSpPr>
          <p:cNvPr id="2057" name="Text Box 12">
            <a:extLst>
              <a:ext uri="{FF2B5EF4-FFF2-40B4-BE49-F238E27FC236}">
                <a16:creationId xmlns:a16="http://schemas.microsoft.com/office/drawing/2014/main" id="{14B8B965-700F-4521-9AFB-2B6CCD593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977900"/>
            <a:ext cx="84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HM</a:t>
            </a:r>
          </a:p>
        </p:txBody>
      </p:sp>
      <p:sp>
        <p:nvSpPr>
          <p:cNvPr id="2058" name="Text Box 13">
            <a:extLst>
              <a:ext uri="{FF2B5EF4-FFF2-40B4-BE49-F238E27FC236}">
                <a16:creationId xmlns:a16="http://schemas.microsoft.com/office/drawing/2014/main" id="{8A6607DB-D981-4E83-9276-B72499648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977900"/>
            <a:ext cx="84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1hC</a:t>
            </a:r>
          </a:p>
        </p:txBody>
      </p:sp>
      <p:sp>
        <p:nvSpPr>
          <p:cNvPr id="2059" name="Text Box 14">
            <a:extLst>
              <a:ext uri="{FF2B5EF4-FFF2-40B4-BE49-F238E27FC236}">
                <a16:creationId xmlns:a16="http://schemas.microsoft.com/office/drawing/2014/main" id="{101CFC2A-9544-42EC-B5D1-156AA7946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738" y="977900"/>
            <a:ext cx="849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4hC</a:t>
            </a:r>
          </a:p>
        </p:txBody>
      </p:sp>
      <p:sp>
        <p:nvSpPr>
          <p:cNvPr id="2060" name="Text Box 15">
            <a:extLst>
              <a:ext uri="{FF2B5EF4-FFF2-40B4-BE49-F238E27FC236}">
                <a16:creationId xmlns:a16="http://schemas.microsoft.com/office/drawing/2014/main" id="{2851BAEF-E91D-451A-9434-214E00225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60350"/>
            <a:ext cx="84105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s-ES" altLang="en-US" b="1"/>
              <a:t>Human sperm (#2) capacitated 1h and 4h</a:t>
            </a:r>
          </a:p>
        </p:txBody>
      </p:sp>
      <p:pic>
        <p:nvPicPr>
          <p:cNvPr id="2061" name="Picture 17">
            <a:extLst>
              <a:ext uri="{FF2B5EF4-FFF2-40B4-BE49-F238E27FC236}">
                <a16:creationId xmlns:a16="http://schemas.microsoft.com/office/drawing/2014/main" id="{C5C619F0-B9FA-4DD4-A2F8-C4BF03623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584700"/>
            <a:ext cx="22193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20">
            <a:extLst>
              <a:ext uri="{FF2B5EF4-FFF2-40B4-BE49-F238E27FC236}">
                <a16:creationId xmlns:a16="http://schemas.microsoft.com/office/drawing/2014/main" id="{C8A183C6-CCB6-44F5-B9F6-5283F7A80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087938"/>
            <a:ext cx="21431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63" name="Text Box 21">
            <a:extLst>
              <a:ext uri="{FF2B5EF4-FFF2-40B4-BE49-F238E27FC236}">
                <a16:creationId xmlns:a16="http://schemas.microsoft.com/office/drawing/2014/main" id="{883A80BE-FC6B-4A3E-9067-F1D9BF5FD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5157788"/>
            <a:ext cx="223202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n-US"/>
              <a:t>tGIV (GIVcc13+1861to1871)</a:t>
            </a:r>
          </a:p>
        </p:txBody>
      </p:sp>
      <p:sp>
        <p:nvSpPr>
          <p:cNvPr id="2064" name="Text Box 22">
            <a:extLst>
              <a:ext uri="{FF2B5EF4-FFF2-40B4-BE49-F238E27FC236}">
                <a16:creationId xmlns:a16="http://schemas.microsoft.com/office/drawing/2014/main" id="{4F849465-C6B1-4F3D-BE84-FB5883D2C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1757363"/>
            <a:ext cx="8382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Merge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Diseño predeterminado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inmalopez</dc:creator>
  <cp:lastModifiedBy>Pradipta Ghosh</cp:lastModifiedBy>
  <cp:revision>4</cp:revision>
  <dcterms:created xsi:type="dcterms:W3CDTF">2014-11-04T23:21:30Z</dcterms:created>
  <dcterms:modified xsi:type="dcterms:W3CDTF">2021-07-28T02:09:55Z</dcterms:modified>
</cp:coreProperties>
</file>