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8" y="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C3F7570-85EE-4A25-832E-7A0CF9C4E92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7776EFE-0048-4F51-90C0-BF252055B24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DA7BBF4-85E8-44B1-84FE-E24B8ACE184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EE0C99-6D42-4C5D-AA59-0258AD543EBC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34162352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13E1819-FC6E-44AA-A97D-C6367F0E570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3DAC793-83DB-4C57-999A-DC9774DFB1A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7E1A4AE-3B3E-4279-A66D-ADAF7AFC10B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7CFED2-ECA1-4100-BEEF-C2FB225BC721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2183533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C8656CF-61F3-4562-AD9B-1C978C4B9C9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48B70AC-5278-4415-86B4-97521B87F65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AFC6900-A9CD-4BA7-9805-CB022F28B96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66E37A-5EE4-40F5-95FB-B84C3DF1CC3F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13066958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EFFC923-AD5C-4B47-9039-8C90CE8EF91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41C5831-A782-4008-B13D-0EE17C063AE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064F172-1402-4B77-BADB-1F256065927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06D521-B3A5-4C2E-8FE2-9BA96B5049FF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9236646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77D8835-6379-4B6B-BD74-2D78DA3C9F1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474CB60-42AB-414C-AEAE-2755A647C43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8739987-D95C-46AB-9D38-90D86403A2E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A2D142-1F50-42E7-8B8F-2A8F7C73E0FB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21956072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42564AC-DE95-42EB-BA98-8D11C217101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9CEE30A-0A54-44F1-BB70-9679087E7BC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1ED774A-6597-42A9-BF2A-2236F6E57B4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BD0394-5342-498F-9AE9-3440B844285B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7104062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270302E0-FDCE-47BD-B52B-C22C28DB3D0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A3FA9774-B98D-4F22-89BB-53BA07A0CCC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2677D0A4-1335-447F-9FA3-CB20800BEC6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ADF824-B5FE-4552-8C26-64EFA65ACE76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34650034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6C5D6DE1-C7D3-4E70-BC20-0F0B9396C39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AC1FAFBC-1810-4A61-AA94-491CAECDAB3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4955FEBD-4060-48A7-B959-724CC100CA3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DFBB0C-6A8E-4D77-9575-13DCBA2BA670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719964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AAC04D20-F28C-4E4A-B091-542A81B5FA5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EE053E36-74A8-4A3E-82D4-2F991A7C05F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C4C77245-6FC0-4835-BB3D-2D1FC6FFAB9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93C9E1-5A19-4FAE-AB94-CE3AD999CBB5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24346719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8A6901D-CAB8-4507-9AD9-2EDF802F316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DFC342E-415D-423F-BB7A-02CC917EB25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681ED4B-F810-4D5B-B65F-7A161F781C4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02CA0D-5F07-4629-8CB0-85F09B75923A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12182139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4914E9C-A8EF-4E16-B1C6-FA0629BE51A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13A3063-4102-4B39-BF2F-A1EBF15D4FD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6DB15CB-8599-44A3-9EF3-BF672B6B33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96BC54-2917-4775-A893-8661EBFD2FE1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3077178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07DDC25D-1E6E-4670-9987-584A73C1C95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n-US"/>
              <a:t>Haga clic para cambiar el estilo de título	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58C0320A-AB27-4FC3-A0AD-73F18A1D222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n-US"/>
              <a:t>Haga clic para modificar el estilo de texto del patrón</a:t>
            </a:r>
          </a:p>
          <a:p>
            <a:pPr lvl="1"/>
            <a:r>
              <a:rPr lang="es-ES" altLang="en-US"/>
              <a:t>Segundo nivel</a:t>
            </a:r>
          </a:p>
          <a:p>
            <a:pPr lvl="2"/>
            <a:r>
              <a:rPr lang="es-ES" altLang="en-US"/>
              <a:t>Tercer nivel</a:t>
            </a:r>
          </a:p>
          <a:p>
            <a:pPr lvl="3"/>
            <a:r>
              <a:rPr lang="es-ES" altLang="en-US"/>
              <a:t>Cuarto nivel</a:t>
            </a:r>
          </a:p>
          <a:p>
            <a:pPr lvl="4"/>
            <a:r>
              <a:rPr lang="es-ES" altLang="en-US"/>
              <a:t>Quinto nivel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CBD1D744-F88E-4B87-A2FC-5686BCAC8D46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1AF7B7E7-6BC3-4621-8312-5754738FEF41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637F6EDC-C3B4-4240-B7C2-954D2678DD3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8A12E9BF-6A08-4C2A-8CA8-6794C7EC17A1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4">
            <a:extLst>
              <a:ext uri="{FF2B5EF4-FFF2-40B4-BE49-F238E27FC236}">
                <a16:creationId xmlns:a16="http://schemas.microsoft.com/office/drawing/2014/main" id="{97144350-8158-458A-8658-28FF9EABA9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1338263"/>
            <a:ext cx="2209800" cy="160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6">
            <a:extLst>
              <a:ext uri="{FF2B5EF4-FFF2-40B4-BE49-F238E27FC236}">
                <a16:creationId xmlns:a16="http://schemas.microsoft.com/office/drawing/2014/main" id="{291A3ECD-BCEF-40E0-95E6-51452951FD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3048000"/>
            <a:ext cx="2286000" cy="1476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7">
            <a:extLst>
              <a:ext uri="{FF2B5EF4-FFF2-40B4-BE49-F238E27FC236}">
                <a16:creationId xmlns:a16="http://schemas.microsoft.com/office/drawing/2014/main" id="{E91541E6-79A6-4B71-BD65-CE72E2129A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205038"/>
            <a:ext cx="2190750" cy="146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53" name="Text Box 8">
            <a:extLst>
              <a:ext uri="{FF2B5EF4-FFF2-40B4-BE49-F238E27FC236}">
                <a16:creationId xmlns:a16="http://schemas.microsoft.com/office/drawing/2014/main" id="{E0F93CFB-2016-47B6-A513-2449E9FC33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27313" y="1989138"/>
            <a:ext cx="84931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 altLang="en-US"/>
              <a:t>Y-GIV</a:t>
            </a:r>
          </a:p>
        </p:txBody>
      </p:sp>
      <p:sp>
        <p:nvSpPr>
          <p:cNvPr id="2054" name="Text Box 9">
            <a:extLst>
              <a:ext uri="{FF2B5EF4-FFF2-40B4-BE49-F238E27FC236}">
                <a16:creationId xmlns:a16="http://schemas.microsoft.com/office/drawing/2014/main" id="{D8E88C10-5AE5-4549-A4B0-3E1B67947C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28900" y="3714750"/>
            <a:ext cx="1295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 altLang="en-US"/>
              <a:t>Y-antibody</a:t>
            </a:r>
          </a:p>
        </p:txBody>
      </p:sp>
      <p:sp>
        <p:nvSpPr>
          <p:cNvPr id="2055" name="Text Box 10">
            <a:extLst>
              <a:ext uri="{FF2B5EF4-FFF2-40B4-BE49-F238E27FC236}">
                <a16:creationId xmlns:a16="http://schemas.microsoft.com/office/drawing/2014/main" id="{34324621-C5D4-4304-A3E0-2060A540E9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00338" y="4578350"/>
            <a:ext cx="84931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 altLang="en-US"/>
              <a:t>tub</a:t>
            </a:r>
          </a:p>
        </p:txBody>
      </p:sp>
      <p:sp>
        <p:nvSpPr>
          <p:cNvPr id="2056" name="Text Box 11">
            <a:extLst>
              <a:ext uri="{FF2B5EF4-FFF2-40B4-BE49-F238E27FC236}">
                <a16:creationId xmlns:a16="http://schemas.microsoft.com/office/drawing/2014/main" id="{9E7E89E5-91A3-4E08-A3F5-1FD70581D6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977900"/>
            <a:ext cx="84931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 altLang="en-US"/>
              <a:t>LM</a:t>
            </a:r>
          </a:p>
        </p:txBody>
      </p:sp>
      <p:sp>
        <p:nvSpPr>
          <p:cNvPr id="2057" name="Text Box 12">
            <a:extLst>
              <a:ext uri="{FF2B5EF4-FFF2-40B4-BE49-F238E27FC236}">
                <a16:creationId xmlns:a16="http://schemas.microsoft.com/office/drawing/2014/main" id="{14B8B965-700F-4521-9AFB-2B6CCD593F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0113" y="977900"/>
            <a:ext cx="84931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 altLang="en-US"/>
              <a:t>HM</a:t>
            </a:r>
          </a:p>
        </p:txBody>
      </p:sp>
      <p:sp>
        <p:nvSpPr>
          <p:cNvPr id="2058" name="Text Box 13">
            <a:extLst>
              <a:ext uri="{FF2B5EF4-FFF2-40B4-BE49-F238E27FC236}">
                <a16:creationId xmlns:a16="http://schemas.microsoft.com/office/drawing/2014/main" id="{8A6607DB-D981-4E83-9276-B724996484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31913" y="977900"/>
            <a:ext cx="84931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 altLang="en-US"/>
              <a:t>1hC</a:t>
            </a:r>
          </a:p>
        </p:txBody>
      </p:sp>
      <p:sp>
        <p:nvSpPr>
          <p:cNvPr id="2059" name="Text Box 14">
            <a:extLst>
              <a:ext uri="{FF2B5EF4-FFF2-40B4-BE49-F238E27FC236}">
                <a16:creationId xmlns:a16="http://schemas.microsoft.com/office/drawing/2014/main" id="{101CFC2A-9544-42EC-B5D1-156AA79469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36738" y="977900"/>
            <a:ext cx="84931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 altLang="en-US"/>
              <a:t>4hC</a:t>
            </a:r>
          </a:p>
        </p:txBody>
      </p:sp>
      <p:sp>
        <p:nvSpPr>
          <p:cNvPr id="2060" name="Text Box 15">
            <a:extLst>
              <a:ext uri="{FF2B5EF4-FFF2-40B4-BE49-F238E27FC236}">
                <a16:creationId xmlns:a16="http://schemas.microsoft.com/office/drawing/2014/main" id="{2851BAEF-E91D-451A-9434-214E002252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260350"/>
            <a:ext cx="84105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s-ES" altLang="en-US" b="1"/>
              <a:t>Human sperm (#2) capacitated 1h and 4h</a:t>
            </a:r>
          </a:p>
        </p:txBody>
      </p:sp>
      <p:pic>
        <p:nvPicPr>
          <p:cNvPr id="2061" name="Picture 17">
            <a:extLst>
              <a:ext uri="{FF2B5EF4-FFF2-40B4-BE49-F238E27FC236}">
                <a16:creationId xmlns:a16="http://schemas.microsoft.com/office/drawing/2014/main" id="{C5C619F0-B9FA-4DD4-A2F8-C4BF03623A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4584700"/>
            <a:ext cx="2219325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62" name="Picture 20">
            <a:extLst>
              <a:ext uri="{FF2B5EF4-FFF2-40B4-BE49-F238E27FC236}">
                <a16:creationId xmlns:a16="http://schemas.microsoft.com/office/drawing/2014/main" id="{C8A183C6-CCB6-44F5-B9F6-5283F7A80A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5087938"/>
            <a:ext cx="2143125" cy="933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63" name="Text Box 21">
            <a:extLst>
              <a:ext uri="{FF2B5EF4-FFF2-40B4-BE49-F238E27FC236}">
                <a16:creationId xmlns:a16="http://schemas.microsoft.com/office/drawing/2014/main" id="{883A80BE-FC6B-4A3E-9067-F1D9BF5FD1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27313" y="5157788"/>
            <a:ext cx="2232025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 altLang="en-US"/>
              <a:t>tGIV (GIVcc13+1861to1871)</a:t>
            </a:r>
          </a:p>
        </p:txBody>
      </p:sp>
      <p:sp>
        <p:nvSpPr>
          <p:cNvPr id="2064" name="Text Box 22">
            <a:extLst>
              <a:ext uri="{FF2B5EF4-FFF2-40B4-BE49-F238E27FC236}">
                <a16:creationId xmlns:a16="http://schemas.microsoft.com/office/drawing/2014/main" id="{4F849465-C6B1-4F3D-BE84-FB5883D2C5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48263" y="1757363"/>
            <a:ext cx="838200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s-ES" altLang="en-US"/>
              <a:t>Merge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21</Words>
  <Application>Microsoft Office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Diseño predeterminado</vt:lpstr>
      <vt:lpstr>PowerPoint Presentation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inmalopez</dc:creator>
  <cp:lastModifiedBy>Pradipta Ghosh</cp:lastModifiedBy>
  <cp:revision>4</cp:revision>
  <dcterms:created xsi:type="dcterms:W3CDTF">2014-11-04T23:21:30Z</dcterms:created>
  <dcterms:modified xsi:type="dcterms:W3CDTF">2021-07-28T02:09:55Z</dcterms:modified>
</cp:coreProperties>
</file>