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</p:sldIdLst>
  <p:sldSz cx="9144000" cy="6858000" type="screen4x3"/>
  <p:notesSz cx="6858000" cy="9144000"/>
  <p:defaultTextStyle>
    <a:defPPr>
      <a:defRPr lang="es-ES_tradnl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8" y="5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s-ES_tradnl"/>
          </a:p>
        </p:txBody>
      </p:sp>
      <p:sp>
        <p:nvSpPr>
          <p:cNvPr id="4" name="3 Marcador de fecha">
            <a:extLst>
              <a:ext uri="{FF2B5EF4-FFF2-40B4-BE49-F238E27FC236}">
                <a16:creationId xmlns:a16="http://schemas.microsoft.com/office/drawing/2014/main" id="{FF9DEB38-8E72-47B1-8F22-E3905FDF3B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DFA80A-6971-49E8-A34D-9471CE6C6EF4}" type="datetimeFigureOut">
              <a:rPr lang="es-ES_tradnl"/>
              <a:pPr>
                <a:defRPr/>
              </a:pPr>
              <a:t>27/07/2021</a:t>
            </a:fld>
            <a:endParaRPr lang="es-ES_tradnl"/>
          </a:p>
        </p:txBody>
      </p:sp>
      <p:sp>
        <p:nvSpPr>
          <p:cNvPr id="5" name="4 Marcador de pie de página">
            <a:extLst>
              <a:ext uri="{FF2B5EF4-FFF2-40B4-BE49-F238E27FC236}">
                <a16:creationId xmlns:a16="http://schemas.microsoft.com/office/drawing/2014/main" id="{E79B1703-A8DC-4D59-8D57-FB42DE6B7C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6" name="5 Marcador de número de diapositiva">
            <a:extLst>
              <a:ext uri="{FF2B5EF4-FFF2-40B4-BE49-F238E27FC236}">
                <a16:creationId xmlns:a16="http://schemas.microsoft.com/office/drawing/2014/main" id="{64696598-75D5-4B3B-89CC-B58E1A599F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8E6DAF-5B1C-45F8-BD24-6057FB7C84F5}" type="slidenum">
              <a:rPr lang="es-ES_tradnl" altLang="en-US"/>
              <a:pPr>
                <a:defRPr/>
              </a:pPr>
              <a:t>‹#›</a:t>
            </a:fld>
            <a:endParaRPr lang="es-ES_tradnl" altLang="en-US"/>
          </a:p>
        </p:txBody>
      </p:sp>
    </p:spTree>
    <p:extLst>
      <p:ext uri="{BB962C8B-B14F-4D97-AF65-F5344CB8AC3E}">
        <p14:creationId xmlns:p14="http://schemas.microsoft.com/office/powerpoint/2010/main" val="4420103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4" name="3 Marcador de fecha">
            <a:extLst>
              <a:ext uri="{FF2B5EF4-FFF2-40B4-BE49-F238E27FC236}">
                <a16:creationId xmlns:a16="http://schemas.microsoft.com/office/drawing/2014/main" id="{80EB3768-60B9-4E1D-B7BD-8A3AD32580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00D744-2052-413B-B6DD-55F977446073}" type="datetimeFigureOut">
              <a:rPr lang="es-ES_tradnl"/>
              <a:pPr>
                <a:defRPr/>
              </a:pPr>
              <a:t>27/07/2021</a:t>
            </a:fld>
            <a:endParaRPr lang="es-ES_tradnl"/>
          </a:p>
        </p:txBody>
      </p:sp>
      <p:sp>
        <p:nvSpPr>
          <p:cNvPr id="5" name="4 Marcador de pie de página">
            <a:extLst>
              <a:ext uri="{FF2B5EF4-FFF2-40B4-BE49-F238E27FC236}">
                <a16:creationId xmlns:a16="http://schemas.microsoft.com/office/drawing/2014/main" id="{422FDF6D-BBBC-450B-859E-07D8867810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6" name="5 Marcador de número de diapositiva">
            <a:extLst>
              <a:ext uri="{FF2B5EF4-FFF2-40B4-BE49-F238E27FC236}">
                <a16:creationId xmlns:a16="http://schemas.microsoft.com/office/drawing/2014/main" id="{6F384315-E1E1-4145-8064-4F952FE86E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7E452C-CD7D-48D3-AA64-B53B6122E40D}" type="slidenum">
              <a:rPr lang="es-ES_tradnl" altLang="en-US"/>
              <a:pPr>
                <a:defRPr/>
              </a:pPr>
              <a:t>‹#›</a:t>
            </a:fld>
            <a:endParaRPr lang="es-ES_tradnl" altLang="en-US"/>
          </a:p>
        </p:txBody>
      </p:sp>
    </p:spTree>
    <p:extLst>
      <p:ext uri="{BB962C8B-B14F-4D97-AF65-F5344CB8AC3E}">
        <p14:creationId xmlns:p14="http://schemas.microsoft.com/office/powerpoint/2010/main" val="37253081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4" name="3 Marcador de fecha">
            <a:extLst>
              <a:ext uri="{FF2B5EF4-FFF2-40B4-BE49-F238E27FC236}">
                <a16:creationId xmlns:a16="http://schemas.microsoft.com/office/drawing/2014/main" id="{6F3E7026-B302-4D70-A4A5-2A3155A052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766759-DF89-4846-89E4-652449708311}" type="datetimeFigureOut">
              <a:rPr lang="es-ES_tradnl"/>
              <a:pPr>
                <a:defRPr/>
              </a:pPr>
              <a:t>27/07/2021</a:t>
            </a:fld>
            <a:endParaRPr lang="es-ES_tradnl"/>
          </a:p>
        </p:txBody>
      </p:sp>
      <p:sp>
        <p:nvSpPr>
          <p:cNvPr id="5" name="4 Marcador de pie de página">
            <a:extLst>
              <a:ext uri="{FF2B5EF4-FFF2-40B4-BE49-F238E27FC236}">
                <a16:creationId xmlns:a16="http://schemas.microsoft.com/office/drawing/2014/main" id="{8DF26381-E234-41AC-A570-DF8D33C323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6" name="5 Marcador de número de diapositiva">
            <a:extLst>
              <a:ext uri="{FF2B5EF4-FFF2-40B4-BE49-F238E27FC236}">
                <a16:creationId xmlns:a16="http://schemas.microsoft.com/office/drawing/2014/main" id="{620D95B8-21BD-4C19-8412-CE52901110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EA81CB-0D3F-4C4D-87D6-286094B52A16}" type="slidenum">
              <a:rPr lang="es-ES_tradnl" altLang="en-US"/>
              <a:pPr>
                <a:defRPr/>
              </a:pPr>
              <a:t>‹#›</a:t>
            </a:fld>
            <a:endParaRPr lang="es-ES_tradnl" altLang="en-US"/>
          </a:p>
        </p:txBody>
      </p:sp>
    </p:spTree>
    <p:extLst>
      <p:ext uri="{BB962C8B-B14F-4D97-AF65-F5344CB8AC3E}">
        <p14:creationId xmlns:p14="http://schemas.microsoft.com/office/powerpoint/2010/main" val="37892220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4" name="3 Marcador de fecha">
            <a:extLst>
              <a:ext uri="{FF2B5EF4-FFF2-40B4-BE49-F238E27FC236}">
                <a16:creationId xmlns:a16="http://schemas.microsoft.com/office/drawing/2014/main" id="{02EA06F0-BB7E-499F-BA62-EDF4418796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CC4AA5-E870-4CEF-B145-4C507E5C33E8}" type="datetimeFigureOut">
              <a:rPr lang="es-ES_tradnl"/>
              <a:pPr>
                <a:defRPr/>
              </a:pPr>
              <a:t>27/07/2021</a:t>
            </a:fld>
            <a:endParaRPr lang="es-ES_tradnl"/>
          </a:p>
        </p:txBody>
      </p:sp>
      <p:sp>
        <p:nvSpPr>
          <p:cNvPr id="5" name="4 Marcador de pie de página">
            <a:extLst>
              <a:ext uri="{FF2B5EF4-FFF2-40B4-BE49-F238E27FC236}">
                <a16:creationId xmlns:a16="http://schemas.microsoft.com/office/drawing/2014/main" id="{126D8268-E67B-4EC0-9972-DBACE51B95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6" name="5 Marcador de número de diapositiva">
            <a:extLst>
              <a:ext uri="{FF2B5EF4-FFF2-40B4-BE49-F238E27FC236}">
                <a16:creationId xmlns:a16="http://schemas.microsoft.com/office/drawing/2014/main" id="{78DBC46E-7D80-4E05-AD2E-9A2D6EC4DA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EA6964-9995-4846-8E2E-FE045AEBEF08}" type="slidenum">
              <a:rPr lang="es-ES_tradnl" altLang="en-US"/>
              <a:pPr>
                <a:defRPr/>
              </a:pPr>
              <a:t>‹#›</a:t>
            </a:fld>
            <a:endParaRPr lang="es-ES_tradnl" altLang="en-US"/>
          </a:p>
        </p:txBody>
      </p:sp>
    </p:spTree>
    <p:extLst>
      <p:ext uri="{BB962C8B-B14F-4D97-AF65-F5344CB8AC3E}">
        <p14:creationId xmlns:p14="http://schemas.microsoft.com/office/powerpoint/2010/main" val="6756489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>
            <a:extLst>
              <a:ext uri="{FF2B5EF4-FFF2-40B4-BE49-F238E27FC236}">
                <a16:creationId xmlns:a16="http://schemas.microsoft.com/office/drawing/2014/main" id="{31C99882-1956-4CA5-AE62-827FC5128E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378D5E-4038-4E95-A59B-F672625AD1D4}" type="datetimeFigureOut">
              <a:rPr lang="es-ES_tradnl"/>
              <a:pPr>
                <a:defRPr/>
              </a:pPr>
              <a:t>27/07/2021</a:t>
            </a:fld>
            <a:endParaRPr lang="es-ES_tradnl"/>
          </a:p>
        </p:txBody>
      </p:sp>
      <p:sp>
        <p:nvSpPr>
          <p:cNvPr id="5" name="4 Marcador de pie de página">
            <a:extLst>
              <a:ext uri="{FF2B5EF4-FFF2-40B4-BE49-F238E27FC236}">
                <a16:creationId xmlns:a16="http://schemas.microsoft.com/office/drawing/2014/main" id="{3B771BE6-7947-4964-A4B1-B44C8CF8AB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6" name="5 Marcador de número de diapositiva">
            <a:extLst>
              <a:ext uri="{FF2B5EF4-FFF2-40B4-BE49-F238E27FC236}">
                <a16:creationId xmlns:a16="http://schemas.microsoft.com/office/drawing/2014/main" id="{7310A117-C975-4BBF-A3B0-F916DD05EF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2DCBF4-780D-4A96-BD51-290689D6DD9D}" type="slidenum">
              <a:rPr lang="es-ES_tradnl" altLang="en-US"/>
              <a:pPr>
                <a:defRPr/>
              </a:pPr>
              <a:t>‹#›</a:t>
            </a:fld>
            <a:endParaRPr lang="es-ES_tradnl" altLang="en-US"/>
          </a:p>
        </p:txBody>
      </p:sp>
    </p:spTree>
    <p:extLst>
      <p:ext uri="{BB962C8B-B14F-4D97-AF65-F5344CB8AC3E}">
        <p14:creationId xmlns:p14="http://schemas.microsoft.com/office/powerpoint/2010/main" val="16648180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5" name="3 Marcador de fecha">
            <a:extLst>
              <a:ext uri="{FF2B5EF4-FFF2-40B4-BE49-F238E27FC236}">
                <a16:creationId xmlns:a16="http://schemas.microsoft.com/office/drawing/2014/main" id="{21771015-5853-4DCF-A834-B2022AC82E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DD1E00-BB5B-4F5D-8930-EA3AEB4B523E}" type="datetimeFigureOut">
              <a:rPr lang="es-ES_tradnl"/>
              <a:pPr>
                <a:defRPr/>
              </a:pPr>
              <a:t>27/07/2021</a:t>
            </a:fld>
            <a:endParaRPr lang="es-ES_tradnl"/>
          </a:p>
        </p:txBody>
      </p:sp>
      <p:sp>
        <p:nvSpPr>
          <p:cNvPr id="6" name="4 Marcador de pie de página">
            <a:extLst>
              <a:ext uri="{FF2B5EF4-FFF2-40B4-BE49-F238E27FC236}">
                <a16:creationId xmlns:a16="http://schemas.microsoft.com/office/drawing/2014/main" id="{BF2E9A8A-B932-4770-9EBF-D4CA7C3A3B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7" name="5 Marcador de número de diapositiva">
            <a:extLst>
              <a:ext uri="{FF2B5EF4-FFF2-40B4-BE49-F238E27FC236}">
                <a16:creationId xmlns:a16="http://schemas.microsoft.com/office/drawing/2014/main" id="{95DF8BA4-BDBE-46CE-9E95-8C4840A052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8E0607-B19A-4001-9A52-B897E184BF69}" type="slidenum">
              <a:rPr lang="es-ES_tradnl" altLang="en-US"/>
              <a:pPr>
                <a:defRPr/>
              </a:pPr>
              <a:t>‹#›</a:t>
            </a:fld>
            <a:endParaRPr lang="es-ES_tradnl" altLang="en-US"/>
          </a:p>
        </p:txBody>
      </p:sp>
    </p:spTree>
    <p:extLst>
      <p:ext uri="{BB962C8B-B14F-4D97-AF65-F5344CB8AC3E}">
        <p14:creationId xmlns:p14="http://schemas.microsoft.com/office/powerpoint/2010/main" val="38964371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7" name="3 Marcador de fecha">
            <a:extLst>
              <a:ext uri="{FF2B5EF4-FFF2-40B4-BE49-F238E27FC236}">
                <a16:creationId xmlns:a16="http://schemas.microsoft.com/office/drawing/2014/main" id="{093111A5-9049-4FE4-A937-F63DD68CC8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894A5D-8776-42DB-8631-966A93821581}" type="datetimeFigureOut">
              <a:rPr lang="es-ES_tradnl"/>
              <a:pPr>
                <a:defRPr/>
              </a:pPr>
              <a:t>27/07/2021</a:t>
            </a:fld>
            <a:endParaRPr lang="es-ES_tradnl"/>
          </a:p>
        </p:txBody>
      </p:sp>
      <p:sp>
        <p:nvSpPr>
          <p:cNvPr id="8" name="4 Marcador de pie de página">
            <a:extLst>
              <a:ext uri="{FF2B5EF4-FFF2-40B4-BE49-F238E27FC236}">
                <a16:creationId xmlns:a16="http://schemas.microsoft.com/office/drawing/2014/main" id="{5A307088-2894-4D74-9F1A-ABB10C6D5F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9" name="5 Marcador de número de diapositiva">
            <a:extLst>
              <a:ext uri="{FF2B5EF4-FFF2-40B4-BE49-F238E27FC236}">
                <a16:creationId xmlns:a16="http://schemas.microsoft.com/office/drawing/2014/main" id="{68ED999E-361E-4DA8-ADC8-3BDA38A383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68D2C1-4831-4804-872D-8F0880631DE4}" type="slidenum">
              <a:rPr lang="es-ES_tradnl" altLang="en-US"/>
              <a:pPr>
                <a:defRPr/>
              </a:pPr>
              <a:t>‹#›</a:t>
            </a:fld>
            <a:endParaRPr lang="es-ES_tradnl" altLang="en-US"/>
          </a:p>
        </p:txBody>
      </p:sp>
    </p:spTree>
    <p:extLst>
      <p:ext uri="{BB962C8B-B14F-4D97-AF65-F5344CB8AC3E}">
        <p14:creationId xmlns:p14="http://schemas.microsoft.com/office/powerpoint/2010/main" val="17745436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3" name="3 Marcador de fecha">
            <a:extLst>
              <a:ext uri="{FF2B5EF4-FFF2-40B4-BE49-F238E27FC236}">
                <a16:creationId xmlns:a16="http://schemas.microsoft.com/office/drawing/2014/main" id="{E0B174FA-F483-492E-AD26-2C73C73AF7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F5983C-56BB-4590-99FC-8C7BCFD2E5E2}" type="datetimeFigureOut">
              <a:rPr lang="es-ES_tradnl"/>
              <a:pPr>
                <a:defRPr/>
              </a:pPr>
              <a:t>27/07/2021</a:t>
            </a:fld>
            <a:endParaRPr lang="es-ES_tradnl"/>
          </a:p>
        </p:txBody>
      </p:sp>
      <p:sp>
        <p:nvSpPr>
          <p:cNvPr id="4" name="4 Marcador de pie de página">
            <a:extLst>
              <a:ext uri="{FF2B5EF4-FFF2-40B4-BE49-F238E27FC236}">
                <a16:creationId xmlns:a16="http://schemas.microsoft.com/office/drawing/2014/main" id="{6E3D7380-5B46-441C-9BEA-F9B84EF142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5" name="5 Marcador de número de diapositiva">
            <a:extLst>
              <a:ext uri="{FF2B5EF4-FFF2-40B4-BE49-F238E27FC236}">
                <a16:creationId xmlns:a16="http://schemas.microsoft.com/office/drawing/2014/main" id="{2D52AB22-D948-479B-A6A9-030EFFCD79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E21580-9816-42C0-AE00-733183851504}" type="slidenum">
              <a:rPr lang="es-ES_tradnl" altLang="en-US"/>
              <a:pPr>
                <a:defRPr/>
              </a:pPr>
              <a:t>‹#›</a:t>
            </a:fld>
            <a:endParaRPr lang="es-ES_tradnl" altLang="en-US"/>
          </a:p>
        </p:txBody>
      </p:sp>
    </p:spTree>
    <p:extLst>
      <p:ext uri="{BB962C8B-B14F-4D97-AF65-F5344CB8AC3E}">
        <p14:creationId xmlns:p14="http://schemas.microsoft.com/office/powerpoint/2010/main" val="9017501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Marcador de fecha">
            <a:extLst>
              <a:ext uri="{FF2B5EF4-FFF2-40B4-BE49-F238E27FC236}">
                <a16:creationId xmlns:a16="http://schemas.microsoft.com/office/drawing/2014/main" id="{216801FB-9D9B-454A-A406-DFCE58152F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16B61A-6742-406F-A088-DF79978C07E9}" type="datetimeFigureOut">
              <a:rPr lang="es-ES_tradnl"/>
              <a:pPr>
                <a:defRPr/>
              </a:pPr>
              <a:t>27/07/2021</a:t>
            </a:fld>
            <a:endParaRPr lang="es-ES_tradnl"/>
          </a:p>
        </p:txBody>
      </p:sp>
      <p:sp>
        <p:nvSpPr>
          <p:cNvPr id="3" name="4 Marcador de pie de página">
            <a:extLst>
              <a:ext uri="{FF2B5EF4-FFF2-40B4-BE49-F238E27FC236}">
                <a16:creationId xmlns:a16="http://schemas.microsoft.com/office/drawing/2014/main" id="{4E87BC06-D675-4295-A600-1BAC5B70DF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4" name="5 Marcador de número de diapositiva">
            <a:extLst>
              <a:ext uri="{FF2B5EF4-FFF2-40B4-BE49-F238E27FC236}">
                <a16:creationId xmlns:a16="http://schemas.microsoft.com/office/drawing/2014/main" id="{41DFEDB2-DECC-48DA-9F11-D607760254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674989-E5DD-4AFF-815F-DD5E8B111572}" type="slidenum">
              <a:rPr lang="es-ES_tradnl" altLang="en-US"/>
              <a:pPr>
                <a:defRPr/>
              </a:pPr>
              <a:t>‹#›</a:t>
            </a:fld>
            <a:endParaRPr lang="es-ES_tradnl" altLang="en-US"/>
          </a:p>
        </p:txBody>
      </p:sp>
    </p:spTree>
    <p:extLst>
      <p:ext uri="{BB962C8B-B14F-4D97-AF65-F5344CB8AC3E}">
        <p14:creationId xmlns:p14="http://schemas.microsoft.com/office/powerpoint/2010/main" val="35196356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3 Marcador de fecha">
            <a:extLst>
              <a:ext uri="{FF2B5EF4-FFF2-40B4-BE49-F238E27FC236}">
                <a16:creationId xmlns:a16="http://schemas.microsoft.com/office/drawing/2014/main" id="{D025033A-FE3F-4876-9D5F-74054FE134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F669A2-D65B-4731-9549-17C339C9BE33}" type="datetimeFigureOut">
              <a:rPr lang="es-ES_tradnl"/>
              <a:pPr>
                <a:defRPr/>
              </a:pPr>
              <a:t>27/07/2021</a:t>
            </a:fld>
            <a:endParaRPr lang="es-ES_tradnl"/>
          </a:p>
        </p:txBody>
      </p:sp>
      <p:sp>
        <p:nvSpPr>
          <p:cNvPr id="6" name="4 Marcador de pie de página">
            <a:extLst>
              <a:ext uri="{FF2B5EF4-FFF2-40B4-BE49-F238E27FC236}">
                <a16:creationId xmlns:a16="http://schemas.microsoft.com/office/drawing/2014/main" id="{FF2CC840-7EAC-4181-A563-63B4511B04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7" name="5 Marcador de número de diapositiva">
            <a:extLst>
              <a:ext uri="{FF2B5EF4-FFF2-40B4-BE49-F238E27FC236}">
                <a16:creationId xmlns:a16="http://schemas.microsoft.com/office/drawing/2014/main" id="{1BA55786-0DCB-4F2B-9B27-10FFDADB11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6F5943-45AC-4457-9931-F9DCEE77DA33}" type="slidenum">
              <a:rPr lang="es-ES_tradnl" altLang="en-US"/>
              <a:pPr>
                <a:defRPr/>
              </a:pPr>
              <a:t>‹#›</a:t>
            </a:fld>
            <a:endParaRPr lang="es-ES_tradnl" altLang="en-US"/>
          </a:p>
        </p:txBody>
      </p:sp>
    </p:spTree>
    <p:extLst>
      <p:ext uri="{BB962C8B-B14F-4D97-AF65-F5344CB8AC3E}">
        <p14:creationId xmlns:p14="http://schemas.microsoft.com/office/powerpoint/2010/main" val="25792149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_tradnl" noProof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3 Marcador de fecha">
            <a:extLst>
              <a:ext uri="{FF2B5EF4-FFF2-40B4-BE49-F238E27FC236}">
                <a16:creationId xmlns:a16="http://schemas.microsoft.com/office/drawing/2014/main" id="{959624BF-AC84-4C0F-9EB9-5E9111C658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8C13FF-4F94-4A19-97F1-E44C9D9AF9F5}" type="datetimeFigureOut">
              <a:rPr lang="es-ES_tradnl"/>
              <a:pPr>
                <a:defRPr/>
              </a:pPr>
              <a:t>27/07/2021</a:t>
            </a:fld>
            <a:endParaRPr lang="es-ES_tradnl"/>
          </a:p>
        </p:txBody>
      </p:sp>
      <p:sp>
        <p:nvSpPr>
          <p:cNvPr id="6" name="4 Marcador de pie de página">
            <a:extLst>
              <a:ext uri="{FF2B5EF4-FFF2-40B4-BE49-F238E27FC236}">
                <a16:creationId xmlns:a16="http://schemas.microsoft.com/office/drawing/2014/main" id="{AAE57B00-027B-456D-91E3-7906204B57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7" name="5 Marcador de número de diapositiva">
            <a:extLst>
              <a:ext uri="{FF2B5EF4-FFF2-40B4-BE49-F238E27FC236}">
                <a16:creationId xmlns:a16="http://schemas.microsoft.com/office/drawing/2014/main" id="{1D0B68E8-1ECC-41C2-A3A4-0547614B20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2B3AB5-4153-407A-B693-24A5A0D96734}" type="slidenum">
              <a:rPr lang="es-ES_tradnl" altLang="en-US"/>
              <a:pPr>
                <a:defRPr/>
              </a:pPr>
              <a:t>‹#›</a:t>
            </a:fld>
            <a:endParaRPr lang="es-ES_tradnl" altLang="en-US"/>
          </a:p>
        </p:txBody>
      </p:sp>
    </p:spTree>
    <p:extLst>
      <p:ext uri="{BB962C8B-B14F-4D97-AF65-F5344CB8AC3E}">
        <p14:creationId xmlns:p14="http://schemas.microsoft.com/office/powerpoint/2010/main" val="30369331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Marcador de título">
            <a:extLst>
              <a:ext uri="{FF2B5EF4-FFF2-40B4-BE49-F238E27FC236}">
                <a16:creationId xmlns:a16="http://schemas.microsoft.com/office/drawing/2014/main" id="{7AE33CC6-D2D0-42EA-B694-B48968621203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Haga clic para modificar el estilo de título del patrón</a:t>
            </a:r>
            <a:endParaRPr lang="es-ES_tradnl" altLang="en-US"/>
          </a:p>
        </p:txBody>
      </p:sp>
      <p:sp>
        <p:nvSpPr>
          <p:cNvPr id="1027" name="2 Marcador de texto">
            <a:extLst>
              <a:ext uri="{FF2B5EF4-FFF2-40B4-BE49-F238E27FC236}">
                <a16:creationId xmlns:a16="http://schemas.microsoft.com/office/drawing/2014/main" id="{74BB8EC6-3E36-4F47-BF29-BDFB2991790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Haga clic para modificar el estilo de texto del patrón</a:t>
            </a:r>
          </a:p>
          <a:p>
            <a:pPr lvl="1"/>
            <a:r>
              <a:rPr lang="es-ES" altLang="en-US"/>
              <a:t>Segundo nivel</a:t>
            </a:r>
          </a:p>
          <a:p>
            <a:pPr lvl="2"/>
            <a:r>
              <a:rPr lang="es-ES" altLang="en-US"/>
              <a:t>Tercer nivel</a:t>
            </a:r>
          </a:p>
          <a:p>
            <a:pPr lvl="3"/>
            <a:r>
              <a:rPr lang="es-ES" altLang="en-US"/>
              <a:t>Cuarto nivel</a:t>
            </a:r>
          </a:p>
          <a:p>
            <a:pPr lvl="4"/>
            <a:r>
              <a:rPr lang="es-ES" altLang="en-US"/>
              <a:t>Quinto nivel</a:t>
            </a:r>
            <a:endParaRPr lang="es-ES_tradnl" altLang="en-US"/>
          </a:p>
        </p:txBody>
      </p:sp>
      <p:sp>
        <p:nvSpPr>
          <p:cNvPr id="4" name="3 Marcador de fecha">
            <a:extLst>
              <a:ext uri="{FF2B5EF4-FFF2-40B4-BE49-F238E27FC236}">
                <a16:creationId xmlns:a16="http://schemas.microsoft.com/office/drawing/2014/main" id="{2CA2F7EE-1FAA-4113-996B-F86741ECD5D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841F26E-4553-4325-B55E-EAF4BAE2CBD4}" type="datetimeFigureOut">
              <a:rPr lang="es-ES_tradnl"/>
              <a:pPr>
                <a:defRPr/>
              </a:pPr>
              <a:t>27/07/2021</a:t>
            </a:fld>
            <a:endParaRPr lang="es-ES_tradnl"/>
          </a:p>
        </p:txBody>
      </p:sp>
      <p:sp>
        <p:nvSpPr>
          <p:cNvPr id="5" name="4 Marcador de pie de página">
            <a:extLst>
              <a:ext uri="{FF2B5EF4-FFF2-40B4-BE49-F238E27FC236}">
                <a16:creationId xmlns:a16="http://schemas.microsoft.com/office/drawing/2014/main" id="{D78F730D-BDC1-4370-9B11-63E20D21D22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6" name="5 Marcador de número de diapositiva">
            <a:extLst>
              <a:ext uri="{FF2B5EF4-FFF2-40B4-BE49-F238E27FC236}">
                <a16:creationId xmlns:a16="http://schemas.microsoft.com/office/drawing/2014/main" id="{8652825D-D086-4861-8FB9-960AC2D11FA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079EEBB7-5B5F-4C7A-B806-34592611770C}" type="slidenum">
              <a:rPr lang="es-ES_tradnl" altLang="en-US"/>
              <a:pPr>
                <a:defRPr/>
              </a:pPr>
              <a:t>‹#›</a:t>
            </a:fld>
            <a:endParaRPr lang="es-ES_tradnl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_trad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>
            <a:extLst>
              <a:ext uri="{FF2B5EF4-FFF2-40B4-BE49-F238E27FC236}">
                <a16:creationId xmlns:a16="http://schemas.microsoft.com/office/drawing/2014/main" id="{8E0FE0E3-302B-49E0-9A52-AA046A1BD6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Fig 3B</a:t>
            </a:r>
            <a:endParaRPr lang="en-GB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4">
            <a:extLst>
              <a:ext uri="{FF2B5EF4-FFF2-40B4-BE49-F238E27FC236}">
                <a16:creationId xmlns:a16="http://schemas.microsoft.com/office/drawing/2014/main" id="{8DDED374-43B5-4C67-B7BF-0E0D5883C99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963" y="2859088"/>
            <a:ext cx="3109912" cy="2663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5">
            <a:extLst>
              <a:ext uri="{FF2B5EF4-FFF2-40B4-BE49-F238E27FC236}">
                <a16:creationId xmlns:a16="http://schemas.microsoft.com/office/drawing/2014/main" id="{47EA53E8-A1C0-40DE-8E97-514E5D99D11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0563" y="3141663"/>
            <a:ext cx="2867025" cy="904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6" name="17 CuadroTexto">
            <a:extLst>
              <a:ext uri="{FF2B5EF4-FFF2-40B4-BE49-F238E27FC236}">
                <a16:creationId xmlns:a16="http://schemas.microsoft.com/office/drawing/2014/main" id="{8EFF9944-B053-493C-B8FA-BA3DC665A5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00563" y="2771775"/>
            <a:ext cx="4572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s-ES" altLang="en-US" sz="1800"/>
              <a:t>NC</a:t>
            </a:r>
            <a:endParaRPr lang="es-ES_tradnl" altLang="en-US" sz="1800"/>
          </a:p>
        </p:txBody>
      </p:sp>
      <p:sp>
        <p:nvSpPr>
          <p:cNvPr id="3077" name="18 CuadroTexto">
            <a:extLst>
              <a:ext uri="{FF2B5EF4-FFF2-40B4-BE49-F238E27FC236}">
                <a16:creationId xmlns:a16="http://schemas.microsoft.com/office/drawing/2014/main" id="{B7CE018A-0E6F-4880-B42E-268C91B719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51425" y="2771775"/>
            <a:ext cx="30956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s-ES" altLang="en-US" sz="1800"/>
              <a:t>C</a:t>
            </a:r>
            <a:endParaRPr lang="es-ES_tradnl" altLang="en-US" sz="1800"/>
          </a:p>
        </p:txBody>
      </p:sp>
      <p:sp>
        <p:nvSpPr>
          <p:cNvPr id="3078" name="19 CuadroTexto">
            <a:extLst>
              <a:ext uri="{FF2B5EF4-FFF2-40B4-BE49-F238E27FC236}">
                <a16:creationId xmlns:a16="http://schemas.microsoft.com/office/drawing/2014/main" id="{03EEC127-AD03-4EF8-8115-14043533BB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81650" y="2771775"/>
            <a:ext cx="4572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s-ES" altLang="en-US" sz="1800"/>
              <a:t>NC</a:t>
            </a:r>
            <a:endParaRPr lang="es-ES_tradnl" altLang="en-US" sz="1800"/>
          </a:p>
        </p:txBody>
      </p:sp>
      <p:sp>
        <p:nvSpPr>
          <p:cNvPr id="3079" name="20 CuadroTexto">
            <a:extLst>
              <a:ext uri="{FF2B5EF4-FFF2-40B4-BE49-F238E27FC236}">
                <a16:creationId xmlns:a16="http://schemas.microsoft.com/office/drawing/2014/main" id="{1FB02223-44C0-49EF-A3EF-7A79570044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32513" y="2771775"/>
            <a:ext cx="3079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s-ES" altLang="en-US" sz="1800"/>
              <a:t>C</a:t>
            </a:r>
            <a:endParaRPr lang="es-ES_tradnl" altLang="en-US" sz="1800"/>
          </a:p>
        </p:txBody>
      </p:sp>
      <p:sp>
        <p:nvSpPr>
          <p:cNvPr id="3080" name="21 CuadroTexto">
            <a:extLst>
              <a:ext uri="{FF2B5EF4-FFF2-40B4-BE49-F238E27FC236}">
                <a16:creationId xmlns:a16="http://schemas.microsoft.com/office/drawing/2014/main" id="{AE04E921-4FE4-41EB-82E4-15989243ED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11925" y="2771775"/>
            <a:ext cx="4572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s-ES" altLang="en-US" sz="1800"/>
              <a:t>NC</a:t>
            </a:r>
            <a:endParaRPr lang="es-ES_tradnl" altLang="en-US" sz="1800"/>
          </a:p>
        </p:txBody>
      </p:sp>
      <p:sp>
        <p:nvSpPr>
          <p:cNvPr id="3081" name="22 CuadroTexto">
            <a:extLst>
              <a:ext uri="{FF2B5EF4-FFF2-40B4-BE49-F238E27FC236}">
                <a16:creationId xmlns:a16="http://schemas.microsoft.com/office/drawing/2014/main" id="{79BCD2AB-2710-4800-85BC-C7C57DF1A4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62788" y="2771775"/>
            <a:ext cx="3079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s-ES" altLang="en-US" sz="1800"/>
              <a:t>C</a:t>
            </a:r>
            <a:endParaRPr lang="es-ES_tradnl" altLang="en-US" sz="1800"/>
          </a:p>
        </p:txBody>
      </p:sp>
      <p:sp>
        <p:nvSpPr>
          <p:cNvPr id="3082" name="23 CuadroTexto">
            <a:extLst>
              <a:ext uri="{FF2B5EF4-FFF2-40B4-BE49-F238E27FC236}">
                <a16:creationId xmlns:a16="http://schemas.microsoft.com/office/drawing/2014/main" id="{6A0D5C53-2420-49BC-AE0A-7F15EA3D7C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10250" y="2484438"/>
            <a:ext cx="56356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s-ES" altLang="en-US" sz="1800" b="1"/>
              <a:t>H89</a:t>
            </a:r>
            <a:endParaRPr lang="es-ES_tradnl" altLang="en-US" sz="1800" b="1"/>
          </a:p>
        </p:txBody>
      </p:sp>
      <p:sp>
        <p:nvSpPr>
          <p:cNvPr id="3083" name="24 CuadroTexto">
            <a:extLst>
              <a:ext uri="{FF2B5EF4-FFF2-40B4-BE49-F238E27FC236}">
                <a16:creationId xmlns:a16="http://schemas.microsoft.com/office/drawing/2014/main" id="{188AE76C-81B8-4846-BE1B-479B4233A0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99238" y="2484438"/>
            <a:ext cx="79692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s-ES" altLang="en-US" sz="1800" b="1"/>
              <a:t>DMSO</a:t>
            </a:r>
            <a:endParaRPr lang="es-ES_tradnl" altLang="en-US" sz="1800" b="1"/>
          </a:p>
        </p:txBody>
      </p:sp>
      <p:sp>
        <p:nvSpPr>
          <p:cNvPr id="3084" name="26 CuadroTexto">
            <a:extLst>
              <a:ext uri="{FF2B5EF4-FFF2-40B4-BE49-F238E27FC236}">
                <a16:creationId xmlns:a16="http://schemas.microsoft.com/office/drawing/2014/main" id="{C6754087-8E09-465C-8A1E-065AABE734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53313" y="3224213"/>
            <a:ext cx="8763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s-ES" altLang="en-US" sz="1800"/>
              <a:t>GIV-Tyr</a:t>
            </a:r>
            <a:endParaRPr lang="es-ES_tradnl" altLang="en-US" sz="1800"/>
          </a:p>
        </p:txBody>
      </p:sp>
      <p:pic>
        <p:nvPicPr>
          <p:cNvPr id="3085" name="Picture 6">
            <a:extLst>
              <a:ext uri="{FF2B5EF4-FFF2-40B4-BE49-F238E27FC236}">
                <a16:creationId xmlns:a16="http://schemas.microsoft.com/office/drawing/2014/main" id="{E0426621-76DD-4F28-957B-F374D38D52E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0563" y="4076700"/>
            <a:ext cx="2943225" cy="371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86" name="28 CuadroTexto">
            <a:extLst>
              <a:ext uri="{FF2B5EF4-FFF2-40B4-BE49-F238E27FC236}">
                <a16:creationId xmlns:a16="http://schemas.microsoft.com/office/drawing/2014/main" id="{A9B0502B-43AD-48FC-8943-A1200744BF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26338" y="4076700"/>
            <a:ext cx="8255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s-ES" altLang="en-US" sz="1800"/>
              <a:t>GIV-CT</a:t>
            </a:r>
            <a:endParaRPr lang="es-ES_tradnl" altLang="en-US" sz="1800"/>
          </a:p>
        </p:txBody>
      </p:sp>
      <p:pic>
        <p:nvPicPr>
          <p:cNvPr id="3087" name="Picture 7">
            <a:extLst>
              <a:ext uri="{FF2B5EF4-FFF2-40B4-BE49-F238E27FC236}">
                <a16:creationId xmlns:a16="http://schemas.microsoft.com/office/drawing/2014/main" id="{226BDD0B-083E-4BEF-930A-592C6802831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9125" y="4510088"/>
            <a:ext cx="2962275" cy="51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88" name="30 CuadroTexto">
            <a:extLst>
              <a:ext uri="{FF2B5EF4-FFF2-40B4-BE49-F238E27FC236}">
                <a16:creationId xmlns:a16="http://schemas.microsoft.com/office/drawing/2014/main" id="{30ED8604-31C2-49C1-A455-9CBF97DE26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53313" y="4652963"/>
            <a:ext cx="5270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s-ES" altLang="en-US" sz="1800"/>
              <a:t>Tub</a:t>
            </a:r>
            <a:endParaRPr lang="es-ES_tradnl" altLang="en-US" sz="1800"/>
          </a:p>
        </p:txBody>
      </p:sp>
      <p:cxnSp>
        <p:nvCxnSpPr>
          <p:cNvPr id="33" name="32 Conector recto de flecha">
            <a:extLst>
              <a:ext uri="{FF2B5EF4-FFF2-40B4-BE49-F238E27FC236}">
                <a16:creationId xmlns:a16="http://schemas.microsoft.com/office/drawing/2014/main" id="{B7CDC19C-39FC-4838-8E9A-58B647E4E57C}"/>
              </a:ext>
            </a:extLst>
          </p:cNvPr>
          <p:cNvCxnSpPr/>
          <p:nvPr/>
        </p:nvCxnSpPr>
        <p:spPr>
          <a:xfrm>
            <a:off x="3924300" y="3357563"/>
            <a:ext cx="43338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33 Conector recto de flecha">
            <a:extLst>
              <a:ext uri="{FF2B5EF4-FFF2-40B4-BE49-F238E27FC236}">
                <a16:creationId xmlns:a16="http://schemas.microsoft.com/office/drawing/2014/main" id="{3BFCA861-4580-4544-9E61-850DB200B931}"/>
              </a:ext>
            </a:extLst>
          </p:cNvPr>
          <p:cNvCxnSpPr/>
          <p:nvPr/>
        </p:nvCxnSpPr>
        <p:spPr>
          <a:xfrm>
            <a:off x="3925888" y="4292600"/>
            <a:ext cx="4318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32 Conector recto de flecha">
            <a:extLst>
              <a:ext uri="{FF2B5EF4-FFF2-40B4-BE49-F238E27FC236}">
                <a16:creationId xmlns:a16="http://schemas.microsoft.com/office/drawing/2014/main" id="{E4C6E126-43D2-44A5-9E18-C7248A23289D}"/>
              </a:ext>
            </a:extLst>
          </p:cNvPr>
          <p:cNvCxnSpPr/>
          <p:nvPr/>
        </p:nvCxnSpPr>
        <p:spPr>
          <a:xfrm>
            <a:off x="3924300" y="3644900"/>
            <a:ext cx="43338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13</Words>
  <Application>Microsoft Office PowerPoint</Application>
  <PresentationFormat>On-screen Show (4:3)</PresentationFormat>
  <Paragraphs>12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Tema de Office</vt:lpstr>
      <vt:lpstr>Fig 3B</vt:lpstr>
      <vt:lpstr>PowerPoint Presentation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Inma</dc:creator>
  <cp:lastModifiedBy>Pradipta Ghosh</cp:lastModifiedBy>
  <cp:revision>6</cp:revision>
  <dcterms:created xsi:type="dcterms:W3CDTF">2015-07-09T06:32:38Z</dcterms:created>
  <dcterms:modified xsi:type="dcterms:W3CDTF">2021-07-28T02:09:24Z</dcterms:modified>
</cp:coreProperties>
</file>