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0"/>
  </p:normalViewPr>
  <p:slideViewPr>
    <p:cSldViewPr snapToGrid="0" snapToObjects="1">
      <p:cViewPr varScale="1">
        <p:scale>
          <a:sx n="48" d="100"/>
          <a:sy n="48" d="100"/>
        </p:scale>
        <p:origin x="41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7DE8-E454-2240-8EED-CF771D2FF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F062D-6DF2-0F46-A9A8-02449651F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91573-98FE-3C49-8196-1D3B572E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CCD3A-6A89-BD4C-B34F-3DC01A4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0A901-49A5-464A-B7E1-7FF88795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2ECC-10CF-D548-A251-4186EBE5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24E6B-7361-6342-921A-969A3508B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F88E1-7DFB-1A45-BAE1-FC3CCC91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0E75-9A62-0D45-9034-83250133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C7FA-36E1-E14C-8C9B-5B6B7610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85A3EF-CAE1-EF4D-9020-B6576FBA7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3F884-5BE2-7248-8E02-BB5574F84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923FE-56C9-EB4A-9A77-312C5911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9C4D9-A233-B54C-AA9C-0822BD38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D9E2-F439-D440-AB02-DE0406CC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6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AC1A-9CB1-274A-98A4-F41BF4DF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23DD-59A0-7546-840A-A412B857C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C3FC8-0059-B64B-9B82-2306C4B2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BA7B6-590F-274F-AD1A-F47D7AF3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C299-E35B-AA4A-B635-B728308E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8BE8-7908-CC4E-B705-0F2774A0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21624-A504-D84B-848F-F0372D96C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99E5-3AD1-324E-B65D-AA4E6DCC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7180-7340-3B47-B89E-1F7ED289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7A66-FF29-5D43-B665-7CF44CF8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832F-0206-E74D-95C1-DD45E4C1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99D9-8831-664B-A6B8-DB12463DC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D0711-E4F6-AB4C-BB73-CF0E2F4BA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EF5A9-D015-634B-821F-D910CD01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DFDE4-9F4F-BC4F-88C1-D2961EB2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558EE-DA66-9B40-A8D4-428D8922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7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F531-2240-4842-B1CC-5C60DF1A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A3D64-DDA3-9E47-ADBC-822BD0716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A0DA5-67C3-F646-A50B-46742B0E9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57635-F549-5B40-B844-C1A1D66A9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85751-A94A-2947-A25F-D8FD44336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56DB2-AC39-2F47-ACD6-26AD6D20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E7005-EC66-FF4E-B44C-CA4DBF5A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32833-3C3C-034D-9507-B3E20FAE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6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5039-8775-FA47-9A9F-7D5AB392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29382-D251-6A49-91D9-C77454F3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97A57-19F5-3047-8136-67A8696E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71FE7-882B-974E-9A55-43540224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2B584-E6BD-4E4B-9F8C-F83D9E58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854BE-BC50-844C-AAC9-775B3B27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35BC-8AA7-424A-B6D4-9010F661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5E8D-15C8-EA47-9A41-B55CAAA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2058-4D31-1640-A9F4-7DFF7F43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78BA2-169A-BF44-BB1C-5997D71ED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36460-DC7E-2E46-A10F-B5E977E2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DEC80-261B-C64D-A689-5FC0722F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81936-42DD-0D40-9722-CE2D5AA2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67F3-F1D9-6347-8829-040131B5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BFD94-A2C6-0346-93F0-08A56C075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7013E-7441-D244-8A57-7603894DC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8C661-6270-B04E-8B68-E8606214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84AA4-F7E1-9144-AB16-1949A5DC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3737F-471D-A54B-B5CD-151CF669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480A8-CCF5-644D-B266-79CF7FB4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3257E-2A46-CF40-AF3C-43C57A9E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709F9-1FB3-0A45-8426-BC835CBB1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30C4D-ECB4-D949-8F26-2E50AF93CA2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E5485-CC95-1E48-B482-054E0B51A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0A3F0-E14D-3B4A-BFF5-623E4B54D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131B-D66C-7A44-9C30-68AA1A9A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5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023A7-3ADF-E14B-A6C9-010D9817E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204" r="423" b="71570"/>
          <a:stretch/>
        </p:blipFill>
        <p:spPr>
          <a:xfrm>
            <a:off x="707136" y="1789044"/>
            <a:ext cx="9191049" cy="132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4B0236-E435-3347-8983-8F59685C7EA1}"/>
              </a:ext>
            </a:extLst>
          </p:cNvPr>
          <p:cNvSpPr txBox="1"/>
          <p:nvPr/>
        </p:nvSpPr>
        <p:spPr>
          <a:xfrm>
            <a:off x="10192512" y="2082102"/>
            <a:ext cx="12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161F1-B6AB-6D43-8593-F383B1824910}"/>
              </a:ext>
            </a:extLst>
          </p:cNvPr>
          <p:cNvSpPr txBox="1"/>
          <p:nvPr/>
        </p:nvSpPr>
        <p:spPr>
          <a:xfrm>
            <a:off x="890016" y="3459348"/>
            <a:ext cx="95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Ladder      Tam 13      Tam 14       Tam 15      Tam 16     Tam 18        Tam 19      Tam 21     Tam 20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65577-C8F1-D140-8545-5A9E4FACB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96" b="19712"/>
          <a:stretch/>
        </p:blipFill>
        <p:spPr>
          <a:xfrm>
            <a:off x="798575" y="4418043"/>
            <a:ext cx="9191048" cy="1324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F28D4F-8597-DF44-95E8-8B11B2FA1086}"/>
              </a:ext>
            </a:extLst>
          </p:cNvPr>
          <p:cNvSpPr txBox="1"/>
          <p:nvPr/>
        </p:nvSpPr>
        <p:spPr>
          <a:xfrm>
            <a:off x="10192512" y="4757267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Beta Tubulin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440C5-2FD3-4F76-985D-1D4A77363B68}"/>
              </a:ext>
            </a:extLst>
          </p:cNvPr>
          <p:cNvSpPr txBox="1"/>
          <p:nvPr/>
        </p:nvSpPr>
        <p:spPr>
          <a:xfrm>
            <a:off x="3058879" y="965769"/>
            <a:ext cx="1226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GIV KO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762A4-DDAC-4F9D-B455-8A584C844926}"/>
              </a:ext>
            </a:extLst>
          </p:cNvPr>
          <p:cNvSpPr txBox="1"/>
          <p:nvPr/>
        </p:nvSpPr>
        <p:spPr>
          <a:xfrm>
            <a:off x="7501420" y="890562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WT</a:t>
            </a:r>
            <a:endParaRPr lang="en-GB" sz="2800" b="1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447DAA2-BA19-4981-9FFB-C016E0B0FC4D}"/>
              </a:ext>
            </a:extLst>
          </p:cNvPr>
          <p:cNvSpPr/>
          <p:nvPr/>
        </p:nvSpPr>
        <p:spPr>
          <a:xfrm rot="5400000">
            <a:off x="7706277" y="-470091"/>
            <a:ext cx="278296" cy="41055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010F35F-131B-4290-8A11-3238DCAA3282}"/>
              </a:ext>
            </a:extLst>
          </p:cNvPr>
          <p:cNvSpPr/>
          <p:nvPr/>
        </p:nvSpPr>
        <p:spPr>
          <a:xfrm rot="5400000">
            <a:off x="3533168" y="-477823"/>
            <a:ext cx="278296" cy="41055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9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, cabinet, close&#10;&#10;Description automatically generated">
            <a:extLst>
              <a:ext uri="{FF2B5EF4-FFF2-40B4-BE49-F238E27FC236}">
                <a16:creationId xmlns:a16="http://schemas.microsoft.com/office/drawing/2014/main" id="{B7123242-0319-E44E-9FBB-96808C60D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5" r="3822" b="71520"/>
          <a:stretch/>
        </p:blipFill>
        <p:spPr>
          <a:xfrm>
            <a:off x="304800" y="512064"/>
            <a:ext cx="9204960" cy="1475232"/>
          </a:xfrm>
          <a:prstGeom prst="rect">
            <a:avLst/>
          </a:prstGeom>
        </p:spPr>
      </p:pic>
      <p:pic>
        <p:nvPicPr>
          <p:cNvPr id="6" name="Picture 5" descr="A picture containing white, cabinet, close&#10;&#10;Description automatically generated">
            <a:extLst>
              <a:ext uri="{FF2B5EF4-FFF2-40B4-BE49-F238E27FC236}">
                <a16:creationId xmlns:a16="http://schemas.microsoft.com/office/drawing/2014/main" id="{EA071EDC-3E07-084C-B4A4-65416C005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65" r="2930" b="25619"/>
          <a:stretch/>
        </p:blipFill>
        <p:spPr>
          <a:xfrm>
            <a:off x="304800" y="3157728"/>
            <a:ext cx="9290304" cy="1475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5E54A-C4BA-E04E-B937-E10AEB84853E}"/>
              </a:ext>
            </a:extLst>
          </p:cNvPr>
          <p:cNvSpPr txBox="1"/>
          <p:nvPr/>
        </p:nvSpPr>
        <p:spPr>
          <a:xfrm>
            <a:off x="9875520" y="670560"/>
            <a:ext cx="129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71765-AAF6-7048-8BB1-78C1A93250F0}"/>
              </a:ext>
            </a:extLst>
          </p:cNvPr>
          <p:cNvSpPr txBox="1"/>
          <p:nvPr/>
        </p:nvSpPr>
        <p:spPr>
          <a:xfrm>
            <a:off x="9851136" y="3535680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Beta Tubulin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EC7D5-C7A7-8446-80DE-017DC9433D25}"/>
              </a:ext>
            </a:extLst>
          </p:cNvPr>
          <p:cNvSpPr txBox="1"/>
          <p:nvPr/>
        </p:nvSpPr>
        <p:spPr>
          <a:xfrm>
            <a:off x="548640" y="2255520"/>
            <a:ext cx="95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Ladder      Tam 13      Tam 14       Tam 15      Tam 16     Tam 18        Tam 19      Tam 21     Tam 20 </a:t>
            </a:r>
          </a:p>
        </p:txBody>
      </p:sp>
    </p:spTree>
    <p:extLst>
      <p:ext uri="{BB962C8B-B14F-4D97-AF65-F5344CB8AC3E}">
        <p14:creationId xmlns:p14="http://schemas.microsoft.com/office/powerpoint/2010/main" val="398233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hite, cabinet, close&#10;&#10;Description automatically generated">
            <a:extLst>
              <a:ext uri="{FF2B5EF4-FFF2-40B4-BE49-F238E27FC236}">
                <a16:creationId xmlns:a16="http://schemas.microsoft.com/office/drawing/2014/main" id="{B651D4EB-2185-4942-A4DC-A2D7296B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1" y="583454"/>
            <a:ext cx="5584135" cy="3874456"/>
          </a:xfrm>
          <a:prstGeom prst="rect">
            <a:avLst/>
          </a:prstGeom>
        </p:spPr>
      </p:pic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9158420-0391-9F4F-96DC-582B8163F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8" t="45679" r="64947" b="27408"/>
          <a:stretch/>
        </p:blipFill>
        <p:spPr>
          <a:xfrm rot="16200000" flipV="1">
            <a:off x="6981652" y="36471"/>
            <a:ext cx="3874455" cy="4968422"/>
          </a:xfrm>
          <a:prstGeom prst="rect">
            <a:avLst/>
          </a:prstGeom>
        </p:spPr>
      </p:pic>
      <p:pic>
        <p:nvPicPr>
          <p:cNvPr id="5" name="Picture 4" descr="A picture containing white, cabinet, close&#10;&#10;Description automatically generated">
            <a:extLst>
              <a:ext uri="{FF2B5EF4-FFF2-40B4-BE49-F238E27FC236}">
                <a16:creationId xmlns:a16="http://schemas.microsoft.com/office/drawing/2014/main" id="{E60D50E0-CD68-4E4F-8F15-2AAFB5031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026" t="33863" r="2729" b="42290"/>
          <a:stretch/>
        </p:blipFill>
        <p:spPr>
          <a:xfrm>
            <a:off x="2704353" y="5812583"/>
            <a:ext cx="4816023" cy="923925"/>
          </a:xfrm>
          <a:prstGeom prst="rect">
            <a:avLst/>
          </a:prstGeom>
        </p:spPr>
      </p:pic>
      <p:pic>
        <p:nvPicPr>
          <p:cNvPr id="7" name="Picture 6" descr="A picture containing white, cabinet, close&#10;&#10;Description automatically generated">
            <a:extLst>
              <a:ext uri="{FF2B5EF4-FFF2-40B4-BE49-F238E27FC236}">
                <a16:creationId xmlns:a16="http://schemas.microsoft.com/office/drawing/2014/main" id="{B7548A90-EBD4-4F78-BCFF-23C13A3904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026" t="6820" r="2729" b="71422"/>
          <a:stretch/>
        </p:blipFill>
        <p:spPr>
          <a:xfrm>
            <a:off x="2704353" y="4819650"/>
            <a:ext cx="4816023" cy="842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D8DC91-CB88-4A4A-997A-A9F32C93F5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793" t="7204" r="2971" b="71570"/>
          <a:stretch/>
        </p:blipFill>
        <p:spPr>
          <a:xfrm>
            <a:off x="2704353" y="3952875"/>
            <a:ext cx="4816023" cy="8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1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Castillo</dc:creator>
  <cp:lastModifiedBy>Pradipta Ghosh</cp:lastModifiedBy>
  <cp:revision>5</cp:revision>
  <dcterms:created xsi:type="dcterms:W3CDTF">2020-11-06T18:27:42Z</dcterms:created>
  <dcterms:modified xsi:type="dcterms:W3CDTF">2021-04-27T14:59:42Z</dcterms:modified>
</cp:coreProperties>
</file>