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2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5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51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5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0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2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0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2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9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9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52F4B-A0CC-BE4F-8B96-DCB2A403034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359E4-BBBC-134F-A476-1B3207645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53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2F6E29-42BB-44C6-9E19-07478D0DA71B}"/>
              </a:ext>
            </a:extLst>
          </p:cNvPr>
          <p:cNvSpPr txBox="1"/>
          <p:nvPr/>
        </p:nvSpPr>
        <p:spPr>
          <a:xfrm>
            <a:off x="3247053" y="2752531"/>
            <a:ext cx="23220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Figure 6C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391846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100" y="4578929"/>
            <a:ext cx="2743200" cy="4405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2100" y="699248"/>
            <a:ext cx="2743200" cy="475356"/>
          </a:xfrm>
          <a:prstGeom prst="rect">
            <a:avLst/>
          </a:prstGeom>
        </p:spPr>
      </p:pic>
      <p:pic>
        <p:nvPicPr>
          <p:cNvPr id="6" name="Picture 5" descr="4-12-16-gstgai3-histatwt3wt4-fa1-fa2-PD bottom057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43" t="58011" r="23805" b="2656"/>
          <a:stretch/>
        </p:blipFill>
        <p:spPr>
          <a:xfrm>
            <a:off x="2832100" y="1211763"/>
            <a:ext cx="2743200" cy="323960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06333" y="459408"/>
            <a:ext cx="473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20884" y="459408"/>
            <a:ext cx="473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40110" y="459408"/>
            <a:ext cx="473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67013" y="459408"/>
            <a:ext cx="473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18686" y="459408"/>
            <a:ext cx="473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212" y="459408"/>
            <a:ext cx="12988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TAT Peptide</a:t>
            </a:r>
          </a:p>
          <a:p>
            <a:r>
              <a:rPr lang="en-US" dirty="0"/>
              <a:t>Transduced sperm lysates binding to Gai3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75300" y="781802"/>
            <a:ext cx="1081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IB: His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5300" y="4466878"/>
            <a:ext cx="1081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IB: His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91242" y="980513"/>
            <a:ext cx="4753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25-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33005" y="4680084"/>
            <a:ext cx="4753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25-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65869" y="448945"/>
            <a:ext cx="33468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TAT-His-GIV-CT transduced sperm lysates</a:t>
            </a:r>
          </a:p>
        </p:txBody>
      </p:sp>
      <p:sp>
        <p:nvSpPr>
          <p:cNvPr id="29" name="Left Bracket 28"/>
          <p:cNvSpPr/>
          <p:nvPr/>
        </p:nvSpPr>
        <p:spPr>
          <a:xfrm rot="5400000">
            <a:off x="4312775" y="-485472"/>
            <a:ext cx="111943" cy="1952998"/>
          </a:xfrm>
          <a:prstGeom prst="leftBracket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873530" y="179624"/>
            <a:ext cx="473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57216" y="179624"/>
            <a:ext cx="1081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GST-Gai3</a:t>
            </a:r>
          </a:p>
        </p:txBody>
      </p:sp>
      <p:sp>
        <p:nvSpPr>
          <p:cNvPr id="32" name="Left Bracket 31"/>
          <p:cNvSpPr/>
          <p:nvPr/>
        </p:nvSpPr>
        <p:spPr>
          <a:xfrm rot="5400000">
            <a:off x="3058663" y="324674"/>
            <a:ext cx="87589" cy="338328"/>
          </a:xfrm>
          <a:prstGeom prst="leftBracket">
            <a:avLst/>
          </a:prstGeom>
          <a:ln>
            <a:solidFill>
              <a:srgbClr val="7F7F7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575300" y="2438730"/>
            <a:ext cx="1081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GST-Gai3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19860" y="994181"/>
            <a:ext cx="1313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Bound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23259" y="4608456"/>
            <a:ext cx="1313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Input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93497" y="3529437"/>
            <a:ext cx="473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GST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01D2218-FA59-4D7C-AD63-58EAC5F08182}"/>
              </a:ext>
            </a:extLst>
          </p:cNvPr>
          <p:cNvSpPr txBox="1"/>
          <p:nvPr/>
        </p:nvSpPr>
        <p:spPr>
          <a:xfrm>
            <a:off x="6201432" y="4530248"/>
            <a:ext cx="33468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TAT-His-GIV-CT transduced sperm lysates</a:t>
            </a:r>
          </a:p>
        </p:txBody>
      </p:sp>
    </p:spTree>
    <p:extLst>
      <p:ext uri="{BB962C8B-B14F-4D97-AF65-F5344CB8AC3E}">
        <p14:creationId xmlns:p14="http://schemas.microsoft.com/office/powerpoint/2010/main" val="1835669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Cristina Rohena</dc:creator>
  <cp:lastModifiedBy>Pradipta Ghosh</cp:lastModifiedBy>
  <cp:revision>3</cp:revision>
  <dcterms:created xsi:type="dcterms:W3CDTF">2016-07-10T22:48:34Z</dcterms:created>
  <dcterms:modified xsi:type="dcterms:W3CDTF">2021-04-27T21:51:49Z</dcterms:modified>
</cp:coreProperties>
</file>