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53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052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65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420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116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475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654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794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782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52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12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E2E43-3B9A-46FF-836F-704CE5C49AAA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8CE43-189C-48C4-8386-D96B3C383D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60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21" y="939136"/>
            <a:ext cx="4498848" cy="336194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36321" y="4730261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1b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04646" y="1635368"/>
            <a:ext cx="2224454" cy="896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45245" y="5220997"/>
            <a:ext cx="5910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red rectangle indicates the cropped boundary 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168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36321" y="4730261"/>
            <a:ext cx="1465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2j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92" y="515921"/>
            <a:ext cx="4796380" cy="358322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847849" y="1714500"/>
            <a:ext cx="616439" cy="8176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45245" y="5220997"/>
            <a:ext cx="5910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red rectangle indicates the cropped boundary 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76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91" y="615754"/>
            <a:ext cx="5789444" cy="432552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72821" y="5289061"/>
            <a:ext cx="1552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4c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99139" y="1828800"/>
            <a:ext cx="2206869" cy="10376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41960" y="5778641"/>
            <a:ext cx="5910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red rectangle indicates the cropped boundary 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683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" y="489461"/>
            <a:ext cx="5876036" cy="439024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72821" y="5289061"/>
            <a:ext cx="14830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4f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9980" y="1790700"/>
            <a:ext cx="906779" cy="12877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92491" y="5780838"/>
            <a:ext cx="59105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red rectangle indicates the cropped boundary 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956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36</Words>
  <Application>Microsoft Office PowerPoint</Application>
  <PresentationFormat>宽屏</PresentationFormat>
  <Paragraphs>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</dc:creator>
  <cp:lastModifiedBy>1</cp:lastModifiedBy>
  <cp:revision>4</cp:revision>
  <dcterms:created xsi:type="dcterms:W3CDTF">2021-04-20T08:00:59Z</dcterms:created>
  <dcterms:modified xsi:type="dcterms:W3CDTF">2021-04-20T08:22:23Z</dcterms:modified>
</cp:coreProperties>
</file>