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9" r:id="rId2"/>
    <p:sldId id="272" r:id="rId3"/>
  </p:sldIdLst>
  <p:sldSz cx="7561263" cy="106934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  <p15:guide id="3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7" autoAdjust="0"/>
    <p:restoredTop sz="88938"/>
  </p:normalViewPr>
  <p:slideViewPr>
    <p:cSldViewPr showGuides="1">
      <p:cViewPr>
        <p:scale>
          <a:sx n="68" d="100"/>
          <a:sy n="68" d="100"/>
        </p:scale>
        <p:origin x="2520" y="32"/>
      </p:cViewPr>
      <p:guideLst>
        <p:guide orient="horz" pos="3368"/>
        <p:guide pos="2382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0F6AC-07E9-4D50-A37B-BDDAF798CC20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37DD-070E-481E-AEB9-BAB7408935F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732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37DD-070E-481E-AEB9-BAB7408935F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986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837DD-070E-481E-AEB9-BAB7408935F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986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075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692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87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855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01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056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664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58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462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600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27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90CED-3778-4BFC-A87C-73F4570438B5}" type="datetimeFigureOut">
              <a:rPr lang="pt-PT" smtClean="0"/>
              <a:t>10/02/22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94128-FAF8-463F-AE99-AA558EDF67B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954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ixaDeTexto 27"/>
          <p:cNvSpPr txBox="1"/>
          <p:nvPr/>
        </p:nvSpPr>
        <p:spPr>
          <a:xfrm>
            <a:off x="108262" y="954212"/>
            <a:ext cx="160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Figure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6CEF0B-B446-A044-8EF9-6E3C21DEB0FD}"/>
              </a:ext>
            </a:extLst>
          </p:cNvPr>
          <p:cNvGrpSpPr/>
          <p:nvPr/>
        </p:nvGrpSpPr>
        <p:grpSpPr>
          <a:xfrm>
            <a:off x="131790" y="1335854"/>
            <a:ext cx="7407508" cy="5826930"/>
            <a:chOff x="131790" y="1335854"/>
            <a:chExt cx="7407508" cy="582693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79" y="2127942"/>
              <a:ext cx="2506855" cy="1872208"/>
            </a:xfrm>
            <a:prstGeom prst="rect">
              <a:avLst/>
            </a:prstGeom>
          </p:spPr>
        </p:pic>
        <p:pic>
          <p:nvPicPr>
            <p:cNvPr id="6" name="Picture 2" descr="C:\Users\João Sabino\Desktop\Summary\IMM 2018-12-11 13hr 28min_Exposure_20.0sec.t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48" t="-3863" r="-3667" b="-2491"/>
            <a:stretch/>
          </p:blipFill>
          <p:spPr bwMode="auto">
            <a:xfrm>
              <a:off x="3355438" y="1335854"/>
              <a:ext cx="3187601" cy="2405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João Sabino\Desktop\Summary\IMM 2019-02-07 15hr 56min_Exposure_20.0sec.t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04" t="-3002" r="-1226" b="-3187"/>
            <a:stretch/>
          </p:blipFill>
          <p:spPr bwMode="auto">
            <a:xfrm>
              <a:off x="402359" y="4448082"/>
              <a:ext cx="3565226" cy="2714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aixaDeTexto 12"/>
            <p:cNvSpPr txBox="1"/>
            <p:nvPr/>
          </p:nvSpPr>
          <p:spPr>
            <a:xfrm>
              <a:off x="655183" y="1720098"/>
              <a:ext cx="16072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pt-PT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shown</a:t>
              </a:r>
              <a:r>
                <a:rPr lang="pt-PT" sz="1000" dirty="0">
                  <a:latin typeface="Arial" panose="020B0604020202020204" pitchFamily="34" charset="0"/>
                  <a:cs typeface="Arial" panose="020B0604020202020204" pitchFamily="34" charset="0"/>
                </a:rPr>
                <a:t> in Figure 1A</a:t>
              </a:r>
            </a:p>
          </p:txBody>
        </p:sp>
        <p:sp>
          <p:nvSpPr>
            <p:cNvPr id="14" name="CaixaDeTexto 19">
              <a:extLst>
                <a:ext uri="{FF2B5EF4-FFF2-40B4-BE49-F238E27FC236}">
                  <a16:creationId xmlns:a16="http://schemas.microsoft.com/office/drawing/2014/main" id="{3D0BDC0B-EBBA-4947-B939-544D4600961E}"/>
                </a:ext>
              </a:extLst>
            </p:cNvPr>
            <p:cNvSpPr txBox="1"/>
            <p:nvPr/>
          </p:nvSpPr>
          <p:spPr>
            <a:xfrm>
              <a:off x="3397340" y="1787647"/>
              <a:ext cx="841210" cy="2539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dirty="0">
                  <a:latin typeface="Arial" panose="020B0604020202020204" pitchFamily="34" charset="0"/>
                  <a:cs typeface="Arial" panose="020B0604020202020204" pitchFamily="34" charset="0"/>
                </a:rPr>
                <a:t>5hmC</a:t>
              </a:r>
              <a:endParaRPr lang="pt-PT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aixaDeTexto 22">
              <a:extLst>
                <a:ext uri="{FF2B5EF4-FFF2-40B4-BE49-F238E27FC236}">
                  <a16:creationId xmlns:a16="http://schemas.microsoft.com/office/drawing/2014/main" id="{DAA233C5-2182-814A-B95C-223681A9267F}"/>
                </a:ext>
              </a:extLst>
            </p:cNvPr>
            <p:cNvSpPr txBox="1"/>
            <p:nvPr/>
          </p:nvSpPr>
          <p:spPr>
            <a:xfrm>
              <a:off x="5510782" y="1787647"/>
              <a:ext cx="841210" cy="2539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dsDNA</a:t>
              </a:r>
              <a:endParaRPr lang="pt-PT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aixaDeTexto 21">
              <a:extLst>
                <a:ext uri="{FF2B5EF4-FFF2-40B4-BE49-F238E27FC236}">
                  <a16:creationId xmlns:a16="http://schemas.microsoft.com/office/drawing/2014/main" id="{991A72F2-D48A-A244-A386-103D2CB02503}"/>
                </a:ext>
              </a:extLst>
            </p:cNvPr>
            <p:cNvSpPr txBox="1"/>
            <p:nvPr/>
          </p:nvSpPr>
          <p:spPr>
            <a:xfrm>
              <a:off x="4486675" y="1790169"/>
              <a:ext cx="836166" cy="2539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dirty="0">
                  <a:latin typeface="Arial" panose="020B0604020202020204" pitchFamily="34" charset="0"/>
                  <a:cs typeface="Arial" panose="020B0604020202020204" pitchFamily="34" charset="0"/>
                </a:rPr>
                <a:t>5mC</a:t>
              </a:r>
              <a:endParaRPr lang="pt-PT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654623" y="2475379"/>
              <a:ext cx="884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pt-PT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shown</a:t>
              </a:r>
              <a:r>
                <a:rPr lang="pt-PT" sz="1000" dirty="0">
                  <a:latin typeface="Arial" panose="020B0604020202020204" pitchFamily="34" charset="0"/>
                  <a:cs typeface="Arial" panose="020B0604020202020204" pitchFamily="34" charset="0"/>
                </a:rPr>
                <a:t> in Figure 1B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94142" y="4881357"/>
              <a:ext cx="19489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00" dirty="0"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pt-PT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shown</a:t>
              </a:r>
              <a:r>
                <a:rPr lang="pt-PT" sz="1000" dirty="0">
                  <a:latin typeface="Arial" panose="020B0604020202020204" pitchFamily="34" charset="0"/>
                  <a:cs typeface="Arial" panose="020B0604020202020204" pitchFamily="34" charset="0"/>
                </a:rPr>
                <a:t> in Figure 1C</a:t>
              </a:r>
            </a:p>
          </p:txBody>
        </p:sp>
        <p:sp>
          <p:nvSpPr>
            <p:cNvPr id="22" name="Chaveta à direita 21"/>
            <p:cNvSpPr/>
            <p:nvPr/>
          </p:nvSpPr>
          <p:spPr>
            <a:xfrm rot="16200000">
              <a:off x="1344109" y="1349550"/>
              <a:ext cx="165525" cy="134115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Chaveta à direita 22"/>
            <p:cNvSpPr/>
            <p:nvPr/>
          </p:nvSpPr>
          <p:spPr>
            <a:xfrm>
              <a:off x="6489659" y="2362886"/>
              <a:ext cx="165525" cy="666491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4" name="Chaveta à direita 23"/>
            <p:cNvSpPr/>
            <p:nvPr/>
          </p:nvSpPr>
          <p:spPr>
            <a:xfrm rot="16200000">
              <a:off x="1717303" y="4133292"/>
              <a:ext cx="251858" cy="2282513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42" name="Rectângulo 3">
              <a:extLst>
                <a:ext uri="{FF2B5EF4-FFF2-40B4-BE49-F238E27FC236}">
                  <a16:creationId xmlns:a16="http://schemas.microsoft.com/office/drawing/2014/main" id="{9F6FA339-0930-3F47-894B-DE458578D70A}"/>
                </a:ext>
              </a:extLst>
            </p:cNvPr>
            <p:cNvSpPr/>
            <p:nvPr/>
          </p:nvSpPr>
          <p:spPr>
            <a:xfrm>
              <a:off x="131791" y="1720098"/>
              <a:ext cx="3716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3" name="Rectângulo 16">
              <a:extLst>
                <a:ext uri="{FF2B5EF4-FFF2-40B4-BE49-F238E27FC236}">
                  <a16:creationId xmlns:a16="http://schemas.microsoft.com/office/drawing/2014/main" id="{DAC286AB-EA90-EE40-94C1-EB8F65F980B0}"/>
                </a:ext>
              </a:extLst>
            </p:cNvPr>
            <p:cNvSpPr/>
            <p:nvPr/>
          </p:nvSpPr>
          <p:spPr>
            <a:xfrm>
              <a:off x="3166849" y="1720098"/>
              <a:ext cx="4209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4" name="Rectângulo 33">
              <a:extLst>
                <a:ext uri="{FF2B5EF4-FFF2-40B4-BE49-F238E27FC236}">
                  <a16:creationId xmlns:a16="http://schemas.microsoft.com/office/drawing/2014/main" id="{C87617BA-FB2A-2F49-BD94-9B3AC3E57079}"/>
                </a:ext>
              </a:extLst>
            </p:cNvPr>
            <p:cNvSpPr/>
            <p:nvPr/>
          </p:nvSpPr>
          <p:spPr>
            <a:xfrm>
              <a:off x="131790" y="4840842"/>
              <a:ext cx="3716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75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795142" y="1823923"/>
            <a:ext cx="2920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Figure 1 – figure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1A</a:t>
            </a:r>
          </a:p>
        </p:txBody>
      </p:sp>
      <p:sp>
        <p:nvSpPr>
          <p:cNvPr id="22" name="Chaveta à direita 21"/>
          <p:cNvSpPr/>
          <p:nvPr/>
        </p:nvSpPr>
        <p:spPr>
          <a:xfrm rot="16200000">
            <a:off x="1702101" y="1695967"/>
            <a:ext cx="165527" cy="94134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haveta à direita 22"/>
          <p:cNvSpPr/>
          <p:nvPr/>
        </p:nvSpPr>
        <p:spPr>
          <a:xfrm rot="16200000">
            <a:off x="2660584" y="3860005"/>
            <a:ext cx="391533" cy="33649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08262" y="954212"/>
            <a:ext cx="347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Figure 1 – figure supplement 1</a:t>
            </a:r>
            <a:endParaRPr lang="pt-PT" b="1" dirty="0"/>
          </a:p>
        </p:txBody>
      </p:sp>
      <p:sp>
        <p:nvSpPr>
          <p:cNvPr id="42" name="Rectângulo 3">
            <a:extLst>
              <a:ext uri="{FF2B5EF4-FFF2-40B4-BE49-F238E27FC236}">
                <a16:creationId xmlns:a16="http://schemas.microsoft.com/office/drawing/2014/main" id="{9F6FA339-0930-3F47-894B-DE458578D70A}"/>
              </a:ext>
            </a:extLst>
          </p:cNvPr>
          <p:cNvSpPr/>
          <p:nvPr/>
        </p:nvSpPr>
        <p:spPr>
          <a:xfrm>
            <a:off x="396255" y="1720098"/>
            <a:ext cx="3716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Rectângulo 16">
            <a:extLst>
              <a:ext uri="{FF2B5EF4-FFF2-40B4-BE49-F238E27FC236}">
                <a16:creationId xmlns:a16="http://schemas.microsoft.com/office/drawing/2014/main" id="{DAC286AB-EA90-EE40-94C1-EB8F65F980B0}"/>
              </a:ext>
            </a:extLst>
          </p:cNvPr>
          <p:cNvSpPr/>
          <p:nvPr/>
        </p:nvSpPr>
        <p:spPr>
          <a:xfrm>
            <a:off x="253166" y="5059526"/>
            <a:ext cx="420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8" y="2250356"/>
            <a:ext cx="3426262" cy="25593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7" y="5703416"/>
            <a:ext cx="4770270" cy="3564087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395953" y="5125923"/>
            <a:ext cx="2920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pt-PT" sz="1000" dirty="0" err="1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pt-PT" sz="1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Figure 1 – figure </a:t>
            </a:r>
            <a:r>
              <a:rPr lang="fr-FR" sz="1000" dirty="0" err="1"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 1B</a:t>
            </a:r>
          </a:p>
        </p:txBody>
      </p:sp>
    </p:spTree>
    <p:extLst>
      <p:ext uri="{BB962C8B-B14F-4D97-AF65-F5344CB8AC3E}">
        <p14:creationId xmlns:p14="http://schemas.microsoft.com/office/powerpoint/2010/main" val="2316982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12510</TotalTime>
  <Words>51</Words>
  <Application>Microsoft Macintosh PowerPoint</Application>
  <PresentationFormat>Custom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Sabino</dc:creator>
  <cp:lastModifiedBy>Microsoft Office User</cp:lastModifiedBy>
  <cp:revision>143</cp:revision>
  <dcterms:created xsi:type="dcterms:W3CDTF">2021-02-02T11:46:11Z</dcterms:created>
  <dcterms:modified xsi:type="dcterms:W3CDTF">2022-02-10T19:55:32Z</dcterms:modified>
</cp:coreProperties>
</file>