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3"/>
  </p:normalViewPr>
  <p:slideViewPr>
    <p:cSldViewPr snapToGrid="0" snapToObjects="1">
      <p:cViewPr varScale="1">
        <p:scale>
          <a:sx n="105" d="100"/>
          <a:sy n="105" d="100"/>
        </p:scale>
        <p:origin x="8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F2205F-9626-4A4D-A0A5-A8029FD04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F84C6D0-AD9F-1C40-93DA-9D4B684561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903B0E-6B45-8340-A1C6-6ED834A2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0430CA-DA60-F942-B4C0-5FF463E64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375919-B7F3-4E4F-B261-A56A7A9AD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902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4F2B0F-6A03-104C-A436-62C4E5A98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E20F252-CB6F-4547-B21E-6A59CC4FB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609DC3-2DC1-6D44-BF70-039346F88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9A4B7B-B2A7-0248-9A3A-9044FFD34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EA8C8-8F6A-8C45-8842-EA5F3E5DF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15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3B1FBD-40F8-624D-9F12-03897104A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8F7B6C1-55FE-BA48-B699-B7D8656CE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201A6C-3EE8-9149-B02D-73CB5E3AA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5F1B74-F26F-E340-9CA2-5A768C168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AF51FA-38CA-3F41-94B8-E3F05753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181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64DBCA-F580-074E-BAE9-EA048851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266E46-7727-764B-AB72-8738B6FA6F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951C2-8E13-7B43-A6A7-4B0A1D6C8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A4E45D-4BB7-A541-883B-6FD6FF16C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A9CA4E-5A98-EB45-817C-5F547FF6A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4042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F5EF26-3F44-CB4B-96A1-6573049AF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029B856-32F6-0240-A246-087F5A7E1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4637B8-C8ED-6547-889C-C203E845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128484-3EEE-5342-859A-396B163F8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33532D-51BA-D54F-8F34-4978E50D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0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5DDDBF-B436-C948-8182-3B54D388C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D01E94-FE5F-F342-A121-5D2E5F89F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E1028A1-9582-4A48-8F66-156CB9279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C4961-212B-5042-941D-9CF0ED60C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D4C7E58-C51A-7D4A-8605-8E635EED5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D2F15A-7CAB-6942-8B17-13DBA6D46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374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E2C276-B4E0-E548-BD59-C66C53252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9DCF17-C94B-4A4A-8858-D9D0BF64B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CCA81F-EC94-3E4A-9E39-22B7DA554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F32692D-CB53-4842-93C9-D99AFF809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513E95-9E39-0147-B33D-4BC9C031C9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FB74231-CFCC-7C4B-96F5-1B23C375C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B8101EF-B7C4-B34E-9DDD-A9E168082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182FBC7-DACC-EC47-95E7-632A7321F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620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674FAB-9D90-8447-9FB2-035868E38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CC7494F-1D0C-5749-AE70-E70676F2E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9EC852A-5DB8-2B46-9C0E-13250729F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193D2A9-FBFA-0F4D-ACFF-60FB05FD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60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73B1595-3D9E-384B-85B5-51A75CD2A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677AEC2-BCA2-5B42-B072-EEB468861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5370E5-B27A-0D4C-B686-645D21AF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64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C456A-0829-524F-AC72-DF0082D0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82BE58-A21D-7B42-9FFA-EBFA2DE86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C444303-D40F-C743-9591-A34346B77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466203C-B691-2945-B863-A4BB035D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5A9C86-73F1-DA40-90FA-733A0F1BC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73D090-7E37-2E42-8694-AAEDD4A27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5028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DFC11-8186-5444-B5BE-70F8F5508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E4DB57-1B89-634D-801C-C931CF398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B124BA-4020-6943-B625-144C59923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160C25C-57FB-2743-B8FC-D52D6AD60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D8BAE6A-1416-F845-B52E-14867CE36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939201-25BD-364D-8DAE-62BB89CD8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6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83D9AD8-5BF1-2449-A272-D92E025CC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C4A0BF-9B4C-8540-B054-4ABA85076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45D55E-5B7B-244D-ABAC-4584E510E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BC56-848B-C440-98A5-E9E99A3F8D3C}" type="datetimeFigureOut">
              <a:rPr lang="es-ES" smtClean="0"/>
              <a:t>27/4/21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6291FB-8FA2-A44C-B78B-D0EBF83E9A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7EF2E6-72F3-1C4A-8743-2E44E66AD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5DBEB-7B79-6C48-AC1A-D94F109E36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74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529919D-C647-A644-B6B5-AEC03FDE8246}"/>
              </a:ext>
            </a:extLst>
          </p:cNvPr>
          <p:cNvSpPr txBox="1"/>
          <p:nvPr/>
        </p:nvSpPr>
        <p:spPr>
          <a:xfrm>
            <a:off x="2079432" y="3349320"/>
            <a:ext cx="4272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Tac3p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971BE6B-04F0-B141-BB3D-56627AA5C045}"/>
              </a:ext>
            </a:extLst>
          </p:cNvPr>
          <p:cNvGrpSpPr/>
          <p:nvPr/>
        </p:nvGrpSpPr>
        <p:grpSpPr>
          <a:xfrm>
            <a:off x="2079433" y="0"/>
            <a:ext cx="4272599" cy="3324015"/>
            <a:chOff x="238441" y="104985"/>
            <a:chExt cx="4272599" cy="3324015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48F60B57-2780-4B4B-8F50-89BB4752B18F}"/>
                </a:ext>
              </a:extLst>
            </p:cNvPr>
            <p:cNvSpPr txBox="1"/>
            <p:nvPr/>
          </p:nvSpPr>
          <p:spPr>
            <a:xfrm>
              <a:off x="238441" y="104985"/>
              <a:ext cx="4272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/>
                <a:t>Kiss1p</a:t>
              </a:r>
            </a:p>
          </p:txBody>
        </p:sp>
        <p:pic>
          <p:nvPicPr>
            <p:cNvPr id="9" name="Imagen 8" descr="Imagen en blanco y negro&#10;&#10;Descripción generada automáticamente con confianza media">
              <a:extLst>
                <a:ext uri="{FF2B5EF4-FFF2-40B4-BE49-F238E27FC236}">
                  <a16:creationId xmlns:a16="http://schemas.microsoft.com/office/drawing/2014/main" id="{F5984EA8-B3F1-FD49-B3DC-2824F5665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8441" y="474317"/>
              <a:ext cx="4272599" cy="2954683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47DD0B98-0C29-C044-B39C-0DE3B784356F}"/>
                </a:ext>
              </a:extLst>
            </p:cNvPr>
            <p:cNvSpPr/>
            <p:nvPr/>
          </p:nvSpPr>
          <p:spPr>
            <a:xfrm>
              <a:off x="1780032" y="2609088"/>
              <a:ext cx="633984" cy="3413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CC3A0F12-523B-EB4A-B93B-0D3F30D506DB}"/>
                </a:ext>
              </a:extLst>
            </p:cNvPr>
            <p:cNvSpPr txBox="1"/>
            <p:nvPr/>
          </p:nvSpPr>
          <p:spPr>
            <a:xfrm>
              <a:off x="2584704" y="2609088"/>
              <a:ext cx="768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91pb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32720B4B-B05E-3F4B-96E0-0BE9A9DF4D37}"/>
              </a:ext>
            </a:extLst>
          </p:cNvPr>
          <p:cNvGrpSpPr/>
          <p:nvPr/>
        </p:nvGrpSpPr>
        <p:grpSpPr>
          <a:xfrm>
            <a:off x="6889242" y="0"/>
            <a:ext cx="2095500" cy="3484353"/>
            <a:chOff x="5048250" y="104985"/>
            <a:chExt cx="2095500" cy="3484353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3299512-35B9-9748-BA91-5270148DF999}"/>
                </a:ext>
              </a:extLst>
            </p:cNvPr>
            <p:cNvSpPr txBox="1"/>
            <p:nvPr/>
          </p:nvSpPr>
          <p:spPr>
            <a:xfrm>
              <a:off x="5048250" y="104985"/>
              <a:ext cx="19288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/>
                <a:t>Kiss1e</a:t>
              </a:r>
            </a:p>
          </p:txBody>
        </p:sp>
        <p:pic>
          <p:nvPicPr>
            <p:cNvPr id="13" name="Imagen 12" descr="Imagen en blanco y negro&#10;&#10;Descripción generada automáticamente con confianza media">
              <a:extLst>
                <a:ext uri="{FF2B5EF4-FFF2-40B4-BE49-F238E27FC236}">
                  <a16:creationId xmlns:a16="http://schemas.microsoft.com/office/drawing/2014/main" id="{7ED625BD-D61C-F34F-AF1B-E5042EE46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8250" y="528638"/>
              <a:ext cx="2095500" cy="3060700"/>
            </a:xfrm>
            <a:prstGeom prst="rect">
              <a:avLst/>
            </a:prstGeom>
          </p:spPr>
        </p:pic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D0865D69-8E97-EC41-A645-36E708550148}"/>
                </a:ext>
              </a:extLst>
            </p:cNvPr>
            <p:cNvSpPr/>
            <p:nvPr/>
          </p:nvSpPr>
          <p:spPr>
            <a:xfrm>
              <a:off x="5366480" y="1969947"/>
              <a:ext cx="497872" cy="3413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56470DC4-99CB-334D-BF0F-215346F09B6D}"/>
                </a:ext>
              </a:extLst>
            </p:cNvPr>
            <p:cNvSpPr txBox="1"/>
            <p:nvPr/>
          </p:nvSpPr>
          <p:spPr>
            <a:xfrm>
              <a:off x="5925311" y="1976042"/>
              <a:ext cx="9319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192pb</a:t>
              </a:r>
            </a:p>
          </p:txBody>
        </p:sp>
      </p:grpSp>
      <p:pic>
        <p:nvPicPr>
          <p:cNvPr id="19" name="Imagen 18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69095FD-D5B0-A84B-BE78-5484E82E5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9432" y="3670086"/>
            <a:ext cx="4272599" cy="3187914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A903658A-0FDF-2C4F-A0D4-2DA6B0D4CA2C}"/>
              </a:ext>
            </a:extLst>
          </p:cNvPr>
          <p:cNvSpPr/>
          <p:nvPr/>
        </p:nvSpPr>
        <p:spPr>
          <a:xfrm>
            <a:off x="3151632" y="4999290"/>
            <a:ext cx="493776" cy="3413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77F5120-095D-7F4C-9A5A-4DE1B994C58D}"/>
              </a:ext>
            </a:extLst>
          </p:cNvPr>
          <p:cNvSpPr txBox="1"/>
          <p:nvPr/>
        </p:nvSpPr>
        <p:spPr>
          <a:xfrm>
            <a:off x="4041648" y="5008206"/>
            <a:ext cx="94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123pb</a:t>
            </a:r>
          </a:p>
        </p:txBody>
      </p:sp>
    </p:spTree>
    <p:extLst>
      <p:ext uri="{BB962C8B-B14F-4D97-AF65-F5344CB8AC3E}">
        <p14:creationId xmlns:p14="http://schemas.microsoft.com/office/powerpoint/2010/main" val="31376591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</Words>
  <Application>Microsoft Macintosh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Leon Tellez</dc:creator>
  <cp:lastModifiedBy>Silvia Leon Tellez</cp:lastModifiedBy>
  <cp:revision>2</cp:revision>
  <dcterms:created xsi:type="dcterms:W3CDTF">2021-04-27T20:22:13Z</dcterms:created>
  <dcterms:modified xsi:type="dcterms:W3CDTF">2021-04-27T20:37:16Z</dcterms:modified>
</cp:coreProperties>
</file>