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1962" y="-42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273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688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14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694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887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4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472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108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87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416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08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29E63-A5DD-43D7-A9FA-03E098983F0D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772D-4CDE-4696-BCAF-8A07A2F8F0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318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449318A4-890B-4643-B808-77A6A2C49FB2}"/>
              </a:ext>
            </a:extLst>
          </p:cNvPr>
          <p:cNvSpPr txBox="1"/>
          <p:nvPr/>
        </p:nvSpPr>
        <p:spPr>
          <a:xfrm>
            <a:off x="620486" y="571500"/>
            <a:ext cx="117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S2A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4131B19-7FCC-45C5-AC88-855717862C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208" y="1386114"/>
            <a:ext cx="3746500" cy="49784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DEB67758-E3F9-4E89-8253-E7C85B41202A}"/>
              </a:ext>
            </a:extLst>
          </p:cNvPr>
          <p:cNvSpPr txBox="1"/>
          <p:nvPr/>
        </p:nvSpPr>
        <p:spPr>
          <a:xfrm>
            <a:off x="440872" y="2984499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500bp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F699716-538F-4E91-B878-E2E08771E284}"/>
              </a:ext>
            </a:extLst>
          </p:cNvPr>
          <p:cNvSpPr txBox="1"/>
          <p:nvPr/>
        </p:nvSpPr>
        <p:spPr>
          <a:xfrm>
            <a:off x="440872" y="3327399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250bp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5A69D68-CCE0-4DDF-90AD-7F7D7B6EDD3A}"/>
              </a:ext>
            </a:extLst>
          </p:cNvPr>
          <p:cNvSpPr txBox="1"/>
          <p:nvPr/>
        </p:nvSpPr>
        <p:spPr>
          <a:xfrm>
            <a:off x="440872" y="3619499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100bp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5A774F2-E5D7-4528-84A7-2CEF15165A91}"/>
              </a:ext>
            </a:extLst>
          </p:cNvPr>
          <p:cNvSpPr txBox="1"/>
          <p:nvPr/>
        </p:nvSpPr>
        <p:spPr>
          <a:xfrm>
            <a:off x="1790700" y="3898900"/>
            <a:ext cx="81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Mettl3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E23614E-4923-47C0-BFBE-B584EC8F68F1}"/>
              </a:ext>
            </a:extLst>
          </p:cNvPr>
          <p:cNvSpPr txBox="1"/>
          <p:nvPr/>
        </p:nvSpPr>
        <p:spPr>
          <a:xfrm>
            <a:off x="3302000" y="3898900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cdh5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44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7</Words>
  <Application>Microsoft Office PowerPoint</Application>
  <PresentationFormat>A4 纸张(210x297 毫米)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li_bochuan@126.com</dc:creator>
  <cp:lastModifiedBy>li_bochuan@126.com</cp:lastModifiedBy>
  <cp:revision>1</cp:revision>
  <dcterms:created xsi:type="dcterms:W3CDTF">2021-12-16T01:16:12Z</dcterms:created>
  <dcterms:modified xsi:type="dcterms:W3CDTF">2021-12-16T01:19:42Z</dcterms:modified>
</cp:coreProperties>
</file>