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147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A54721-A220-4621-B710-980D36E339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4E78202-1E0F-4143-BD41-46DE2E5EC4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8AD981-49EF-4936-ADE5-721F387836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A5B72-77FC-499E-A738-03ACAC16DFFA}" type="datetimeFigureOut">
              <a:rPr lang="en-IN" smtClean="0"/>
              <a:t>24-05-2021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DD8703-9E6B-48A5-A250-D1D5C494CB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7AF536-644E-472C-A096-14CD5C56CF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3C3CE-177E-42BD-8485-1F42EF79EAA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270390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66B7A8-CEEE-4E53-B8A5-B782D55671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F4D436-02AD-41DC-90D2-A6FDCEADCA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5AA72B-5D2C-40B3-8397-D587C2197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A5B72-77FC-499E-A738-03ACAC16DFFA}" type="datetimeFigureOut">
              <a:rPr lang="en-IN" smtClean="0"/>
              <a:t>24-05-2021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48D2AC-135A-4B7C-968C-45ABCB848B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6BB1E3-1086-4E47-AD97-E44158FB8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3C3CE-177E-42BD-8485-1F42EF79EAA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25775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C11D47-45E5-4051-8209-D58C3D6FB89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83043F0-4D75-4113-B497-0D4393FCAE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F7DC28-2F0B-41F0-AA8E-942D6CC4FB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A5B72-77FC-499E-A738-03ACAC16DFFA}" type="datetimeFigureOut">
              <a:rPr lang="en-IN" smtClean="0"/>
              <a:t>24-05-2021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277B74-7B04-47AA-A091-19ED70D45A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912803-F225-4AE7-99B9-D6F465ED17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3C3CE-177E-42BD-8485-1F42EF79EAA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531253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6814E0-B8BF-427E-BE8E-8C32A705CE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BA1FEB-735A-440A-8C16-0828725AAF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2BA0D3-D006-487E-98FF-5AE7F6FAA2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A5B72-77FC-499E-A738-03ACAC16DFFA}" type="datetimeFigureOut">
              <a:rPr lang="en-IN" smtClean="0"/>
              <a:t>24-05-2021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B623E5-694A-4F80-B4F0-4619068049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E67376-EDBB-4CDD-8E48-EB1D5E981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3C3CE-177E-42BD-8485-1F42EF79EAA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06277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9BB716-98AA-4F8C-AEDE-49580801A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7E5F6C-F9C3-4952-A49A-B53070835B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5D6E7E-8964-4401-8E91-991A91D339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A5B72-77FC-499E-A738-03ACAC16DFFA}" type="datetimeFigureOut">
              <a:rPr lang="en-IN" smtClean="0"/>
              <a:t>24-05-2021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971D64-334E-4F2D-BEED-509C9AE4A0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6C648B-A743-49F7-B478-53905B17EC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3C3CE-177E-42BD-8485-1F42EF79EAA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764592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38B288-B9E3-4073-8597-98CFF8DC67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1C1E7A-5382-4E6D-9570-A4DEE9B79E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FC2537-86F8-4EEE-A77C-A5951EF18F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91D6F5-FAE5-4996-AC9F-694CB3C92F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A5B72-77FC-499E-A738-03ACAC16DFFA}" type="datetimeFigureOut">
              <a:rPr lang="en-IN" smtClean="0"/>
              <a:t>24-05-2021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9126D4-6DAD-4302-A954-D5BF66205E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F38334-27A8-4489-A783-D662E2E4A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3C3CE-177E-42BD-8485-1F42EF79EAA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511552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11BE53-2CEE-42E4-B577-6BA92FFAC4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79FEAC-EC28-443F-98C1-91BD378E63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357A041-583E-458F-A161-C307EECF4E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E59D473-FABD-46F0-9D6F-0F21B31032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0D15D1D-6898-4517-B61D-49ACE69E908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2160969-CDAE-4154-9C15-6BF154E37B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A5B72-77FC-499E-A738-03ACAC16DFFA}" type="datetimeFigureOut">
              <a:rPr lang="en-IN" smtClean="0"/>
              <a:t>24-05-2021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16BD594-856A-4909-BF27-8B7FDC398E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9A32CA4-4F17-442C-B2BB-0E67BAA4E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3C3CE-177E-42BD-8485-1F42EF79EAA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93295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B8E506-EA53-4E11-ACED-ED1C630285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AEDA340-0B4A-4B3A-9B8D-C3E4023F39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A5B72-77FC-499E-A738-03ACAC16DFFA}" type="datetimeFigureOut">
              <a:rPr lang="en-IN" smtClean="0"/>
              <a:t>24-05-2021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E2BA14-0AB2-4226-BFED-D8A8CDADE9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B4BA81-4D92-42CC-B271-8B42D4F17C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3C3CE-177E-42BD-8485-1F42EF79EAA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872253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BD3397B-C3B4-43E5-87A6-8B08E999F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A5B72-77FC-499E-A738-03ACAC16DFFA}" type="datetimeFigureOut">
              <a:rPr lang="en-IN" smtClean="0"/>
              <a:t>24-05-2021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FEC35A9-0B6B-463C-869E-7F3645F5C1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3249BB-30EF-4B7E-B328-7225AAE5BD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3C3CE-177E-42BD-8485-1F42EF79EAA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981893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3FE444-80FA-4052-832F-747BFE9D72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254F2E-947A-4FF4-AE50-242FF9FF9E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CD81F20-FADA-4BF4-869F-2555F1CDB5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395C89-4E03-40CA-9F0C-2A010B286F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A5B72-77FC-499E-A738-03ACAC16DFFA}" type="datetimeFigureOut">
              <a:rPr lang="en-IN" smtClean="0"/>
              <a:t>24-05-2021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152636-7D83-4C6A-97BE-A8B9C6792F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9586C9-43C8-4731-9F42-21C376AFD6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3C3CE-177E-42BD-8485-1F42EF79EAA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02337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ED9142-5606-4147-89DE-416121AC70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E02FF6F-DC8C-4F54-B323-1DE5887691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9F9AC2E-CDC4-483F-A574-390B10E6E4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E553A75-914C-4E8E-B7A0-02F6B9D03F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A5B72-77FC-499E-A738-03ACAC16DFFA}" type="datetimeFigureOut">
              <a:rPr lang="en-IN" smtClean="0"/>
              <a:t>24-05-2021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A66B45-8ED4-4E39-9933-418A9E4A72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2ED6F6-C689-4CF6-847E-ACF6B4DBB8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3C3CE-177E-42BD-8485-1F42EF79EAA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691678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436B196-ECD3-4827-BF82-F5813C27C8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4AC24D-75A7-4ED3-B2CF-3CA16AC31B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65B3B2-5219-44A4-B3DD-4F8D94CD00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6A5B72-77FC-499E-A738-03ACAC16DFFA}" type="datetimeFigureOut">
              <a:rPr lang="en-IN" smtClean="0"/>
              <a:t>24-05-2021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827C68-E6F5-42D0-9CD5-F96894E7B9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93F238-CD86-4841-BB58-00E6B8A79B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A3C3CE-177E-42BD-8485-1F42EF79EAA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38959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1A4274E-14F7-4A8B-8E2C-B83FCFBFC90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2352"/>
          <a:stretch/>
        </p:blipFill>
        <p:spPr>
          <a:xfrm>
            <a:off x="1865941" y="166415"/>
            <a:ext cx="950071" cy="652516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315B798-B671-447E-B3E4-6EA0F298F331}"/>
              </a:ext>
            </a:extLst>
          </p:cNvPr>
          <p:cNvSpPr txBox="1"/>
          <p:nvPr/>
        </p:nvSpPr>
        <p:spPr>
          <a:xfrm>
            <a:off x="1950100" y="335900"/>
            <a:ext cx="3079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IN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712EAD8-2455-459C-BC86-C0ED4B5A1DC6}"/>
              </a:ext>
            </a:extLst>
          </p:cNvPr>
          <p:cNvSpPr txBox="1"/>
          <p:nvPr/>
        </p:nvSpPr>
        <p:spPr>
          <a:xfrm>
            <a:off x="2307768" y="329675"/>
            <a:ext cx="3079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IN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80922CE-C667-4D37-82DA-714B60FAA538}"/>
              </a:ext>
            </a:extLst>
          </p:cNvPr>
          <p:cNvSpPr txBox="1"/>
          <p:nvPr/>
        </p:nvSpPr>
        <p:spPr>
          <a:xfrm>
            <a:off x="1041534" y="126354"/>
            <a:ext cx="6657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KCl</a:t>
            </a:r>
            <a:endParaRPr lang="en-IN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33F4295-E7FB-4F8D-8847-A0D1031B8073}"/>
              </a:ext>
            </a:extLst>
          </p:cNvPr>
          <p:cNvSpPr txBox="1"/>
          <p:nvPr/>
        </p:nvSpPr>
        <p:spPr>
          <a:xfrm>
            <a:off x="1953209" y="96409"/>
            <a:ext cx="3079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IN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57E907F-0D78-41D4-AAB6-A2C68D2C8E6B}"/>
              </a:ext>
            </a:extLst>
          </p:cNvPr>
          <p:cNvSpPr txBox="1"/>
          <p:nvPr/>
        </p:nvSpPr>
        <p:spPr>
          <a:xfrm>
            <a:off x="2324969" y="85916"/>
            <a:ext cx="3079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en-IN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50">
            <a:extLst>
              <a:ext uri="{FF2B5EF4-FFF2-40B4-BE49-F238E27FC236}">
                <a16:creationId xmlns:a16="http://schemas.microsoft.com/office/drawing/2014/main" id="{B6FDAAE5-85C9-4AEC-A5CC-3DFB3C2A4006}"/>
              </a:ext>
            </a:extLst>
          </p:cNvPr>
          <p:cNvSpPr txBox="1"/>
          <p:nvPr/>
        </p:nvSpPr>
        <p:spPr>
          <a:xfrm>
            <a:off x="3489649" y="1622266"/>
            <a:ext cx="53744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DMS  protection assay to assess the role of each G in formation of G quadruplex structure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1802671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21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Sumedha Dahal</dc:creator>
  <cp:lastModifiedBy>Sumedha Dahal</cp:lastModifiedBy>
  <cp:revision>5</cp:revision>
  <dcterms:created xsi:type="dcterms:W3CDTF">2021-05-20T11:52:08Z</dcterms:created>
  <dcterms:modified xsi:type="dcterms:W3CDTF">2021-05-24T05:45:38Z</dcterms:modified>
</cp:coreProperties>
</file>