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7D483-648B-4D62-9FF7-35536C2078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72E28E-D1E2-4CF5-9461-0834732AE0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7E3CF7-B29A-4301-AB8E-E054DAB39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91A10-AFB1-4526-93F9-B07D6323248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A398ED-2C8E-4CE0-B937-997F02D63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75FD0F-C4D5-4CB1-8350-34ECE114C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9A09F-877E-45CD-B7E6-8A1A115DA9C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33523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22763-D064-489E-B6F6-7989D9043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18ECF6-19DA-4034-A985-0567D33564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3AE3F4-7B97-4813-A6D2-EA06B0A36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91A10-AFB1-4526-93F9-B07D6323248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8ED6D-AABE-483A-9DE3-CBDB05A67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8289E-488E-4903-B429-D52E9DD34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9A09F-877E-45CD-B7E6-8A1A115DA9C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55397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A394F9-B17C-440E-BD26-B5150B140B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C5C7A7-2775-4DBE-8936-1C6C5EA0E6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C27F1-1D21-4C06-B187-8FBC2B043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91A10-AFB1-4526-93F9-B07D6323248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917277-99C6-4198-B7AF-0E43C30DE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8B7BA8-7661-470F-BFDD-CCBBED510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9A09F-877E-45CD-B7E6-8A1A115DA9C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25877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86840-2460-4109-B479-76D8D2857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30B4F-2667-47C9-A514-4C24A534B0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EC7409-8DB2-4DDE-B1E7-2C3BF51C7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91A10-AFB1-4526-93F9-B07D6323248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6D61F9-858E-4F4B-86AF-BA4063586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19F46C-AAEE-4597-9211-4641AFBAB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9A09F-877E-45CD-B7E6-8A1A115DA9C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52455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CF793-FED7-428A-9795-4BD4F64EF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D5CD2-ED24-4CEB-8091-5F575F1AD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40FB0B-02FC-45CB-A21C-1B8FF9535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91A10-AFB1-4526-93F9-B07D6323248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2F826-48AD-46AA-ADF0-EDC57F622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45413-1E66-45EF-BE17-6595E8DA5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9A09F-877E-45CD-B7E6-8A1A115DA9C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13653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A5140-F17E-48E1-B27F-6CBA89EEE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7E42B-050C-4224-A64B-572DB5E19D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90FF6A-CE00-4344-A52B-7B48BC1B08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D6ECB5-A2D5-428F-A856-73ACA2D7E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91A10-AFB1-4526-93F9-B07D6323248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4DF9FD-EE2B-480E-BCA9-3442777EF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E2D456-C494-4D2F-875F-FE5A58B1C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9A09F-877E-45CD-B7E6-8A1A115DA9C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1522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346AA-36F8-44B7-99EA-74C045F29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7F200A-7A3C-4303-9ED4-FF4B291FC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125507-2083-4B22-937F-58F3BE69A8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304A44-E28B-4E32-ABCB-CC1834D6DD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CA0A29-F737-4B70-AAC6-25D2682ABA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BBEB70-B633-4FAC-9702-7F9BBFEB5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91A10-AFB1-4526-93F9-B07D6323248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38D5ED-3E18-4FD3-B657-12355960A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A10F13-9AF6-4289-81FA-164418A69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9A09F-877E-45CD-B7E6-8A1A115DA9C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15729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13621-0A80-48AE-AA58-A9C8BC970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2458A4-D1F4-44DC-B243-E79727A6E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91A10-AFB1-4526-93F9-B07D6323248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D164AB-F523-403D-B689-BFDEE4DD5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BDFBDA-DDFE-4754-B334-9E109EAD5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9A09F-877E-45CD-B7E6-8A1A115DA9C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7458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FDC1DD-E20D-4251-A565-52062EED5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91A10-AFB1-4526-93F9-B07D6323248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9BFE05-30F3-4F09-A902-1FE159F64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D4049D-8ED5-4D7E-8207-698535BE6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9A09F-877E-45CD-B7E6-8A1A115DA9C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94462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8C050-85E1-4EA7-B641-D612856CD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D0B84-95DC-40E4-A018-26F98BBFBE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FDE048-FBC1-483B-BE4F-5872544B9A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6EE5B8-8E78-4C20-9AAB-CB86AEDAC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91A10-AFB1-4526-93F9-B07D6323248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865755-49DA-4069-A1D3-8EC30AF74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599D71-C508-4D6B-A0C1-11E02F443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9A09F-877E-45CD-B7E6-8A1A115DA9C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17303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8628F-00BF-467B-8917-DD37FD718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959A81-4D54-4D10-A2EF-D835D4C431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E4F738-C5B1-4C1F-B752-F71E982AEB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99D68B-0921-42C3-A7FF-068F97D63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91A10-AFB1-4526-93F9-B07D6323248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EC86DB-4A2E-4E0A-9A60-867A7482F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D38563-C27E-4E24-9226-0A564992D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9A09F-877E-45CD-B7E6-8A1A115DA9C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18639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181B42-744D-401B-88D2-BD13CB7AF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5AA29B-4CD5-46DE-AAA8-274F8B10C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A757AD-EA44-4ADC-AB73-0687EDB738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91A10-AFB1-4526-93F9-B07D6323248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B81DE2-B2CD-44BC-B0DE-15B9DB226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1A61A4-13B9-47D1-B406-660E7AC108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9A09F-877E-45CD-B7E6-8A1A115DA9C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17789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6A34425-FD47-4B3F-AC58-664CF4126859}"/>
              </a:ext>
            </a:extLst>
          </p:cNvPr>
          <p:cNvGrpSpPr/>
          <p:nvPr/>
        </p:nvGrpSpPr>
        <p:grpSpPr>
          <a:xfrm>
            <a:off x="5905035" y="826705"/>
            <a:ext cx="3610116" cy="4317591"/>
            <a:chOff x="0" y="1355834"/>
            <a:chExt cx="3610116" cy="4317591"/>
          </a:xfrm>
        </p:grpSpPr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2140D259-B275-4F99-9A95-DA0C0C2A98F7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2" cstate="print">
              <a:lum bright="19000"/>
            </a:blip>
            <a:srcRect l="30842" t="25771" r="45387" b="32885"/>
            <a:stretch>
              <a:fillRect/>
            </a:stretch>
          </p:blipFill>
          <p:spPr bwMode="auto">
            <a:xfrm>
              <a:off x="398610" y="2024568"/>
              <a:ext cx="1066800" cy="31363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7241977-492D-49D1-A0EA-B27EF86D1D7E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3" cstate="print"/>
            <a:srcRect l="22558" t="19620" r="44501" b="27394"/>
            <a:stretch>
              <a:fillRect/>
            </a:stretch>
          </p:blipFill>
          <p:spPr bwMode="auto">
            <a:xfrm>
              <a:off x="1541610" y="2024568"/>
              <a:ext cx="1039849" cy="3131456"/>
            </a:xfrm>
            <a:prstGeom prst="rect">
              <a:avLst/>
            </a:prstGeom>
            <a:noFill/>
            <a:ln w="9525">
              <a:solidFill>
                <a:schemeClr val="tx1">
                  <a:lumMod val="85000"/>
                  <a:lumOff val="15000"/>
                </a:schemeClr>
              </a:solidFill>
              <a:miter lim="800000"/>
              <a:headEnd/>
              <a:tailEnd/>
            </a:ln>
            <a:effectLst/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4563D33-4A42-45C8-9B37-CB64C642B603}"/>
                </a:ext>
              </a:extLst>
            </p:cNvPr>
            <p:cNvSpPr txBox="1"/>
            <p:nvPr/>
          </p:nvSpPr>
          <p:spPr>
            <a:xfrm>
              <a:off x="426746" y="1355834"/>
              <a:ext cx="4138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C1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BDB970B-7B39-4D38-8005-A5AD33F71C71}"/>
                </a:ext>
              </a:extLst>
            </p:cNvPr>
            <p:cNvSpPr txBox="1"/>
            <p:nvPr/>
          </p:nvSpPr>
          <p:spPr>
            <a:xfrm>
              <a:off x="1014070" y="1355834"/>
              <a:ext cx="4235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G1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33323C4-57BF-4F15-9BF9-B6FD7BF662CF}"/>
                </a:ext>
              </a:extLst>
            </p:cNvPr>
            <p:cNvSpPr txBox="1"/>
            <p:nvPr/>
          </p:nvSpPr>
          <p:spPr>
            <a:xfrm>
              <a:off x="590866" y="5365648"/>
              <a:ext cx="5838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- </a:t>
              </a:r>
              <a:r>
                <a:rPr lang="en-US" sz="1400" dirty="0" err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KCl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59F7611-434F-482A-8005-5DB5EEC1F304}"/>
                </a:ext>
              </a:extLst>
            </p:cNvPr>
            <p:cNvSpPr txBox="1"/>
            <p:nvPr/>
          </p:nvSpPr>
          <p:spPr>
            <a:xfrm>
              <a:off x="0" y="1563967"/>
              <a:ext cx="4748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KCl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ED7F952-70B5-4EB2-A982-FDD841EA16E6}"/>
                </a:ext>
              </a:extLst>
            </p:cNvPr>
            <p:cNvSpPr txBox="1"/>
            <p:nvPr/>
          </p:nvSpPr>
          <p:spPr>
            <a:xfrm>
              <a:off x="1674912" y="5363300"/>
              <a:ext cx="6286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+ </a:t>
              </a:r>
              <a:r>
                <a:rPr lang="en-US" sz="1400" dirty="0" err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KCl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979C0CC-0108-44C4-8AAB-BBF591931ECD}"/>
                </a:ext>
              </a:extLst>
            </p:cNvPr>
            <p:cNvSpPr txBox="1"/>
            <p:nvPr/>
          </p:nvSpPr>
          <p:spPr>
            <a:xfrm>
              <a:off x="491226" y="1548578"/>
              <a:ext cx="4203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 +</a:t>
              </a:r>
              <a:endParaRPr lang="en-I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9CC813C-40CA-4E18-AE93-56C0B3A3E944}"/>
                </a:ext>
              </a:extLst>
            </p:cNvPr>
            <p:cNvSpPr txBox="1"/>
            <p:nvPr/>
          </p:nvSpPr>
          <p:spPr>
            <a:xfrm>
              <a:off x="320062" y="1548578"/>
              <a:ext cx="36901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 -</a:t>
              </a:r>
              <a:endParaRPr lang="en-I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C09C4EC-ECFD-49DB-ADA1-262DA19B422A}"/>
                </a:ext>
              </a:extLst>
            </p:cNvPr>
            <p:cNvSpPr txBox="1"/>
            <p:nvPr/>
          </p:nvSpPr>
          <p:spPr>
            <a:xfrm>
              <a:off x="1079734" y="1545334"/>
              <a:ext cx="4203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 +</a:t>
              </a:r>
              <a:endParaRPr lang="en-I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95B7125-FD4E-4326-836C-0B3F9F887B73}"/>
                </a:ext>
              </a:extLst>
            </p:cNvPr>
            <p:cNvSpPr txBox="1"/>
            <p:nvPr/>
          </p:nvSpPr>
          <p:spPr>
            <a:xfrm>
              <a:off x="936706" y="1548578"/>
              <a:ext cx="36901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 -</a:t>
              </a:r>
              <a:endParaRPr lang="en-I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41EA028-07B8-4226-B80F-7B76EAB1A517}"/>
                </a:ext>
              </a:extLst>
            </p:cNvPr>
            <p:cNvSpPr txBox="1"/>
            <p:nvPr/>
          </p:nvSpPr>
          <p:spPr>
            <a:xfrm>
              <a:off x="1656522" y="1548578"/>
              <a:ext cx="4203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 +</a:t>
              </a:r>
              <a:endParaRPr lang="en-I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713E835-06F0-4AC2-8743-F9CF6156EF7E}"/>
                </a:ext>
              </a:extLst>
            </p:cNvPr>
            <p:cNvSpPr txBox="1"/>
            <p:nvPr/>
          </p:nvSpPr>
          <p:spPr>
            <a:xfrm>
              <a:off x="2216894" y="1548578"/>
              <a:ext cx="4203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 +</a:t>
              </a:r>
              <a:endParaRPr lang="en-I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715ADC4-E062-49C0-BD60-00DF3EF5EA7E}"/>
                </a:ext>
              </a:extLst>
            </p:cNvPr>
            <p:cNvSpPr txBox="1"/>
            <p:nvPr/>
          </p:nvSpPr>
          <p:spPr>
            <a:xfrm>
              <a:off x="2045730" y="1540638"/>
              <a:ext cx="36901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 -</a:t>
              </a:r>
              <a:endParaRPr lang="en-I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0B58BB2-5142-4C09-BC76-808C980DCE62}"/>
                </a:ext>
              </a:extLst>
            </p:cNvPr>
            <p:cNvSpPr txBox="1"/>
            <p:nvPr/>
          </p:nvSpPr>
          <p:spPr>
            <a:xfrm>
              <a:off x="1506430" y="1548578"/>
              <a:ext cx="36901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 -</a:t>
              </a:r>
              <a:endParaRPr lang="en-IN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6E431D5-3DCF-47B4-B82A-F4948CCEAE8F}"/>
                </a:ext>
              </a:extLst>
            </p:cNvPr>
            <p:cNvCxnSpPr/>
            <p:nvPr/>
          </p:nvCxnSpPr>
          <p:spPr>
            <a:xfrm>
              <a:off x="488878" y="1587758"/>
              <a:ext cx="27432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CF9E162-B58A-4CC9-9879-2D11B1AFC768}"/>
                </a:ext>
              </a:extLst>
            </p:cNvPr>
            <p:cNvCxnSpPr/>
            <p:nvPr/>
          </p:nvCxnSpPr>
          <p:spPr>
            <a:xfrm>
              <a:off x="1080894" y="1587758"/>
              <a:ext cx="27432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393A99E-3AF5-43CA-B7A8-F332A85FC1FD}"/>
                </a:ext>
              </a:extLst>
            </p:cNvPr>
            <p:cNvCxnSpPr/>
            <p:nvPr/>
          </p:nvCxnSpPr>
          <p:spPr>
            <a:xfrm>
              <a:off x="1656498" y="1587758"/>
              <a:ext cx="27432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70C5D3F-44A1-406A-9EAB-1F3EED42786C}"/>
                </a:ext>
              </a:extLst>
            </p:cNvPr>
            <p:cNvCxnSpPr/>
            <p:nvPr/>
          </p:nvCxnSpPr>
          <p:spPr>
            <a:xfrm>
              <a:off x="2229754" y="1587758"/>
              <a:ext cx="27432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E491220-B651-494D-ADDC-E1266130D8A5}"/>
                </a:ext>
              </a:extLst>
            </p:cNvPr>
            <p:cNvSpPr txBox="1"/>
            <p:nvPr/>
          </p:nvSpPr>
          <p:spPr>
            <a:xfrm>
              <a:off x="1586736" y="1355834"/>
              <a:ext cx="4138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C1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70DCF8F-2E3F-4C7D-86D4-0960AF83579E}"/>
                </a:ext>
              </a:extLst>
            </p:cNvPr>
            <p:cNvSpPr txBox="1"/>
            <p:nvPr/>
          </p:nvSpPr>
          <p:spPr>
            <a:xfrm>
              <a:off x="2159992" y="1355834"/>
              <a:ext cx="4235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G1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D7FC755-A0B0-4447-B3BD-027813B28AAC}"/>
                </a:ext>
              </a:extLst>
            </p:cNvPr>
            <p:cNvSpPr txBox="1"/>
            <p:nvPr/>
          </p:nvSpPr>
          <p:spPr>
            <a:xfrm>
              <a:off x="2659215" y="4330893"/>
              <a:ext cx="9509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Substrate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36F6195-6ABE-4C2E-B336-DC7540D12522}"/>
                </a:ext>
              </a:extLst>
            </p:cNvPr>
            <p:cNvCxnSpPr/>
            <p:nvPr/>
          </p:nvCxnSpPr>
          <p:spPr>
            <a:xfrm>
              <a:off x="2629105" y="4458807"/>
              <a:ext cx="45720" cy="1588"/>
            </a:xfrm>
            <a:prstGeom prst="line">
              <a:avLst/>
            </a:prstGeom>
            <a:ln w="0">
              <a:solidFill>
                <a:schemeClr val="tx1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C76E10A-80C1-4509-A9E8-1C3874F14218}"/>
                </a:ext>
              </a:extLst>
            </p:cNvPr>
            <p:cNvSpPr txBox="1"/>
            <p:nvPr/>
          </p:nvSpPr>
          <p:spPr>
            <a:xfrm>
              <a:off x="2674607" y="4825374"/>
              <a:ext cx="7312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Intra G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ight Bracket 28">
              <a:extLst>
                <a:ext uri="{FF2B5EF4-FFF2-40B4-BE49-F238E27FC236}">
                  <a16:creationId xmlns:a16="http://schemas.microsoft.com/office/drawing/2014/main" id="{6F1EE919-C3FC-4465-861A-A78CFF4EB067}"/>
                </a:ext>
              </a:extLst>
            </p:cNvPr>
            <p:cNvSpPr/>
            <p:nvPr/>
          </p:nvSpPr>
          <p:spPr>
            <a:xfrm>
              <a:off x="2684302" y="4788768"/>
              <a:ext cx="39333" cy="360000"/>
            </a:xfrm>
            <a:prstGeom prst="righ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2C8FC48-9A7A-4037-A058-8362E10D7C3C}"/>
                </a:ext>
              </a:extLst>
            </p:cNvPr>
            <p:cNvSpPr txBox="1"/>
            <p:nvPr/>
          </p:nvSpPr>
          <p:spPr>
            <a:xfrm>
              <a:off x="2735817" y="2852327"/>
              <a:ext cx="7312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Inter G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ight Bracket 30">
              <a:extLst>
                <a:ext uri="{FF2B5EF4-FFF2-40B4-BE49-F238E27FC236}">
                  <a16:creationId xmlns:a16="http://schemas.microsoft.com/office/drawing/2014/main" id="{6D6CF45A-8DE7-4E32-8861-EF1EF8ACDF3B}"/>
                </a:ext>
              </a:extLst>
            </p:cNvPr>
            <p:cNvSpPr/>
            <p:nvPr/>
          </p:nvSpPr>
          <p:spPr>
            <a:xfrm>
              <a:off x="2690946" y="2129194"/>
              <a:ext cx="65742" cy="1857388"/>
            </a:xfrm>
            <a:prstGeom prst="righ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85D60B7-DCFB-477F-ADE3-5C51B01E4838}"/>
                </a:ext>
              </a:extLst>
            </p:cNvPr>
            <p:cNvSpPr txBox="1"/>
            <p:nvPr/>
          </p:nvSpPr>
          <p:spPr>
            <a:xfrm>
              <a:off x="394855" y="1766455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6114153-2E24-41B8-AD67-44F3E9E8EAD4}"/>
                </a:ext>
              </a:extLst>
            </p:cNvPr>
            <p:cNvSpPr txBox="1"/>
            <p:nvPr/>
          </p:nvSpPr>
          <p:spPr>
            <a:xfrm>
              <a:off x="588820" y="1766450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C21C913-DD52-4CCF-BD85-1922D825E6A0}"/>
                </a:ext>
              </a:extLst>
            </p:cNvPr>
            <p:cNvSpPr txBox="1"/>
            <p:nvPr/>
          </p:nvSpPr>
          <p:spPr>
            <a:xfrm>
              <a:off x="1004470" y="1766450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0638CFF-A811-471A-B474-A4DAC1AB56EC}"/>
                </a:ext>
              </a:extLst>
            </p:cNvPr>
            <p:cNvSpPr txBox="1"/>
            <p:nvPr/>
          </p:nvSpPr>
          <p:spPr>
            <a:xfrm>
              <a:off x="1198435" y="1766445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67CC464-C092-41DD-8172-64163D7EFDBB}"/>
                </a:ext>
              </a:extLst>
            </p:cNvPr>
            <p:cNvSpPr txBox="1"/>
            <p:nvPr/>
          </p:nvSpPr>
          <p:spPr>
            <a:xfrm>
              <a:off x="1530960" y="1766450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0183E2D-A820-4BF0-B157-1EE2F8DFF635}"/>
                </a:ext>
              </a:extLst>
            </p:cNvPr>
            <p:cNvSpPr txBox="1"/>
            <p:nvPr/>
          </p:nvSpPr>
          <p:spPr>
            <a:xfrm>
              <a:off x="1724925" y="1766445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7CDB043-0FD3-4912-B945-4DBC84D18711}"/>
                </a:ext>
              </a:extLst>
            </p:cNvPr>
            <p:cNvSpPr txBox="1"/>
            <p:nvPr/>
          </p:nvSpPr>
          <p:spPr>
            <a:xfrm>
              <a:off x="2140575" y="1766445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E97FE92-9E1C-4F5E-A33B-EFE56FFEFC5E}"/>
                </a:ext>
              </a:extLst>
            </p:cNvPr>
            <p:cNvSpPr txBox="1"/>
            <p:nvPr/>
          </p:nvSpPr>
          <p:spPr>
            <a:xfrm>
              <a:off x="2334540" y="1766440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6C21CB7-DF2B-4184-B6ED-FD72F32016CA}"/>
                </a:ext>
              </a:extLst>
            </p:cNvPr>
            <p:cNvSpPr txBox="1"/>
            <p:nvPr/>
          </p:nvSpPr>
          <p:spPr>
            <a:xfrm>
              <a:off x="408705" y="5133115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87A45D3-87B8-4F85-8103-9F92EEFDEF3D}"/>
                </a:ext>
              </a:extLst>
            </p:cNvPr>
            <p:cNvSpPr txBox="1"/>
            <p:nvPr/>
          </p:nvSpPr>
          <p:spPr>
            <a:xfrm>
              <a:off x="602670" y="5133115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3B30C4D-5363-494D-901C-1AC87621F7DF}"/>
                </a:ext>
              </a:extLst>
            </p:cNvPr>
            <p:cNvSpPr txBox="1"/>
            <p:nvPr/>
          </p:nvSpPr>
          <p:spPr>
            <a:xfrm>
              <a:off x="935190" y="5133115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D41FA4F-5D49-44DB-8492-B6390199DAD7}"/>
                </a:ext>
              </a:extLst>
            </p:cNvPr>
            <p:cNvSpPr txBox="1"/>
            <p:nvPr/>
          </p:nvSpPr>
          <p:spPr>
            <a:xfrm>
              <a:off x="1129155" y="5133115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E89840D-06A3-49B6-AB22-A8BD659C0ACA}"/>
                </a:ext>
              </a:extLst>
            </p:cNvPr>
            <p:cNvSpPr txBox="1"/>
            <p:nvPr/>
          </p:nvSpPr>
          <p:spPr>
            <a:xfrm>
              <a:off x="1530930" y="5133115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B7B50E1-61AE-4D4D-A78F-92C913CD257C}"/>
                </a:ext>
              </a:extLst>
            </p:cNvPr>
            <p:cNvSpPr txBox="1"/>
            <p:nvPr/>
          </p:nvSpPr>
          <p:spPr>
            <a:xfrm>
              <a:off x="1724895" y="5133115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14A2317-F6B5-4291-A656-F711149B11E7}"/>
                </a:ext>
              </a:extLst>
            </p:cNvPr>
            <p:cNvSpPr txBox="1"/>
            <p:nvPr/>
          </p:nvSpPr>
          <p:spPr>
            <a:xfrm>
              <a:off x="2057415" y="5133115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ECECDF2-EB1F-4ADD-ADBE-96A6A83A625A}"/>
                </a:ext>
              </a:extLst>
            </p:cNvPr>
            <p:cNvSpPr txBox="1"/>
            <p:nvPr/>
          </p:nvSpPr>
          <p:spPr>
            <a:xfrm>
              <a:off x="2251380" y="5133115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51" name="Picture 50">
            <a:extLst>
              <a:ext uri="{FF2B5EF4-FFF2-40B4-BE49-F238E27FC236}">
                <a16:creationId xmlns:a16="http://schemas.microsoft.com/office/drawing/2014/main" id="{BB739241-9EAB-4BEC-9729-6C24E7FD0CE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858" t="17573" r="21678" b="8822"/>
          <a:stretch/>
        </p:blipFill>
        <p:spPr>
          <a:xfrm flipH="1">
            <a:off x="299483" y="1128830"/>
            <a:ext cx="1867904" cy="3722751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687ADFD0-7545-40DF-977D-15EE78C57E1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215" t="15058" b="7505"/>
          <a:stretch/>
        </p:blipFill>
        <p:spPr>
          <a:xfrm>
            <a:off x="3009008" y="1119422"/>
            <a:ext cx="2222338" cy="3732159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6E3F385C-C774-473B-87C5-12DD7F42338C}"/>
              </a:ext>
            </a:extLst>
          </p:cNvPr>
          <p:cNvSpPr txBox="1"/>
          <p:nvPr/>
        </p:nvSpPr>
        <p:spPr>
          <a:xfrm>
            <a:off x="743267" y="4948882"/>
            <a:ext cx="583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-US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KCl</a:t>
            </a:r>
            <a:endParaRPr lang="en-IN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98DA3AC-CD13-4079-988D-54D7764B3BD3}"/>
              </a:ext>
            </a:extLst>
          </p:cNvPr>
          <p:cNvSpPr txBox="1"/>
          <p:nvPr/>
        </p:nvSpPr>
        <p:spPr>
          <a:xfrm>
            <a:off x="3805828" y="4948881"/>
            <a:ext cx="628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lang="en-US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KCl</a:t>
            </a:r>
            <a:endParaRPr lang="en-IN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50">
            <a:extLst>
              <a:ext uri="{FF2B5EF4-FFF2-40B4-BE49-F238E27FC236}">
                <a16:creationId xmlns:a16="http://schemas.microsoft.com/office/drawing/2014/main" id="{B6FDAAE5-85C9-4AEC-A5CC-3DFB3C2A4006}"/>
              </a:ext>
            </a:extLst>
          </p:cNvPr>
          <p:cNvSpPr txBox="1"/>
          <p:nvPr/>
        </p:nvSpPr>
        <p:spPr>
          <a:xfrm>
            <a:off x="1230952" y="242906"/>
            <a:ext cx="6540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EMSA assay to assess the formation of G quadruplex structure in presence and absence of </a:t>
            </a:r>
            <a:r>
              <a:rPr lang="en-US" dirty="0" err="1"/>
              <a:t>KCl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11627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66</Words>
  <Application>Microsoft Office PowerPoint</Application>
  <PresentationFormat>On-screen Show (4:3)</PresentationFormat>
  <Paragraphs>37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3</cp:revision>
  <dcterms:created xsi:type="dcterms:W3CDTF">2021-05-21T11:07:32Z</dcterms:created>
  <dcterms:modified xsi:type="dcterms:W3CDTF">2021-05-23T17:09:40Z</dcterms:modified>
</cp:coreProperties>
</file>