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3"/>
  </p:notesMasterIdLst>
  <p:sldIdLst>
    <p:sldId id="274" r:id="rId2"/>
    <p:sldId id="268" r:id="rId3"/>
    <p:sldId id="260" r:id="rId4"/>
    <p:sldId id="269" r:id="rId5"/>
    <p:sldId id="283" r:id="rId6"/>
    <p:sldId id="265" r:id="rId7"/>
    <p:sldId id="275" r:id="rId8"/>
    <p:sldId id="276" r:id="rId9"/>
    <p:sldId id="277" r:id="rId10"/>
    <p:sldId id="282" r:id="rId11"/>
    <p:sldId id="278" r:id="rId1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13FF"/>
    <a:srgbClr val="FFD606"/>
    <a:srgbClr val="FF0913"/>
    <a:srgbClr val="A3CDFF"/>
    <a:srgbClr val="DEA7FF"/>
    <a:srgbClr val="FFBBB2"/>
    <a:srgbClr val="F0797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10D7CC-78F4-4BDD-8ABB-0A04ED6B42F1}" v="13" dt="2021-11-06T07:40:01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7" autoAdjust="0"/>
    <p:restoredTop sz="96122" autoAdjust="0"/>
  </p:normalViewPr>
  <p:slideViewPr>
    <p:cSldViewPr snapToGrid="0" snapToObjects="1">
      <p:cViewPr>
        <p:scale>
          <a:sx n="70" d="100"/>
          <a:sy n="70" d="100"/>
        </p:scale>
        <p:origin x="1564" y="-1240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ng Wentong" userId="e76d864cad82b1fa" providerId="LiveId" clId="{D310D7CC-78F4-4BDD-8ABB-0A04ED6B42F1}"/>
    <pc:docChg chg="undo custSel modSld">
      <pc:chgData name="fang Wentong" userId="e76d864cad82b1fa" providerId="LiveId" clId="{D310D7CC-78F4-4BDD-8ABB-0A04ED6B42F1}" dt="2021-11-06T07:40:01.810" v="128"/>
      <pc:docMkLst>
        <pc:docMk/>
      </pc:docMkLst>
      <pc:sldChg chg="addSp delSp modSp mod">
        <pc:chgData name="fang Wentong" userId="e76d864cad82b1fa" providerId="LiveId" clId="{D310D7CC-78F4-4BDD-8ABB-0A04ED6B42F1}" dt="2021-11-06T07:29:28.570" v="28" actId="164"/>
        <pc:sldMkLst>
          <pc:docMk/>
          <pc:sldMk cId="2620818493" sldId="260"/>
        </pc:sldMkLst>
        <pc:spChg chg="add del mod">
          <ac:chgData name="fang Wentong" userId="e76d864cad82b1fa" providerId="LiveId" clId="{D310D7CC-78F4-4BDD-8ABB-0A04ED6B42F1}" dt="2021-11-06T07:29:28.570" v="28" actId="164"/>
          <ac:spMkLst>
            <pc:docMk/>
            <pc:sldMk cId="2620818493" sldId="260"/>
            <ac:spMk id="60" creationId="{6B2E0653-7819-49CE-8FBC-0B4802CF4B7F}"/>
          </ac:spMkLst>
        </pc:spChg>
        <pc:spChg chg="mod">
          <ac:chgData name="fang Wentong" userId="e76d864cad82b1fa" providerId="LiveId" clId="{D310D7CC-78F4-4BDD-8ABB-0A04ED6B42F1}" dt="2021-11-06T07:28:55.505" v="21"/>
          <ac:spMkLst>
            <pc:docMk/>
            <pc:sldMk cId="2620818493" sldId="260"/>
            <ac:spMk id="168" creationId="{3EE5A97C-7909-4497-98C7-E34C9B9439F2}"/>
          </ac:spMkLst>
        </pc:spChg>
        <pc:grpChg chg="add mod">
          <ac:chgData name="fang Wentong" userId="e76d864cad82b1fa" providerId="LiveId" clId="{D310D7CC-78F4-4BDD-8ABB-0A04ED6B42F1}" dt="2021-11-06T07:29:28.570" v="28" actId="164"/>
          <ac:grpSpMkLst>
            <pc:docMk/>
            <pc:sldMk cId="2620818493" sldId="260"/>
            <ac:grpSpMk id="2" creationId="{15F6F854-8077-4FB6-9027-411B3EC124B2}"/>
          </ac:grpSpMkLst>
        </pc:grpChg>
        <pc:grpChg chg="add del">
          <ac:chgData name="fang Wentong" userId="e76d864cad82b1fa" providerId="LiveId" clId="{D310D7CC-78F4-4BDD-8ABB-0A04ED6B42F1}" dt="2021-11-06T07:28:35.345" v="16" actId="21"/>
          <ac:grpSpMkLst>
            <pc:docMk/>
            <pc:sldMk cId="2620818493" sldId="260"/>
            <ac:grpSpMk id="3" creationId="{53A1C983-F62A-4E0C-A6C2-EE52F1932658}"/>
          </ac:grpSpMkLst>
        </pc:grpChg>
        <pc:grpChg chg="add del mod">
          <ac:chgData name="fang Wentong" userId="e76d864cad82b1fa" providerId="LiveId" clId="{D310D7CC-78F4-4BDD-8ABB-0A04ED6B42F1}" dt="2021-11-06T07:29:28.570" v="28" actId="164"/>
          <ac:grpSpMkLst>
            <pc:docMk/>
            <pc:sldMk cId="2620818493" sldId="260"/>
            <ac:grpSpMk id="11" creationId="{55E4C5FA-6FC8-47D1-BB5A-2CF2D9A981B2}"/>
          </ac:grpSpMkLst>
        </pc:grpChg>
      </pc:sldChg>
      <pc:sldChg chg="delSp modSp mod">
        <pc:chgData name="fang Wentong" userId="e76d864cad82b1fa" providerId="LiveId" clId="{D310D7CC-78F4-4BDD-8ABB-0A04ED6B42F1}" dt="2021-11-06T07:32:31.335" v="79" actId="1076"/>
        <pc:sldMkLst>
          <pc:docMk/>
          <pc:sldMk cId="4175691165" sldId="269"/>
        </pc:sldMkLst>
        <pc:spChg chg="mod">
          <ac:chgData name="fang Wentong" userId="e76d864cad82b1fa" providerId="LiveId" clId="{D310D7CC-78F4-4BDD-8ABB-0A04ED6B42F1}" dt="2021-11-06T07:31:44.442" v="73" actId="1076"/>
          <ac:spMkLst>
            <pc:docMk/>
            <pc:sldMk cId="4175691165" sldId="269"/>
            <ac:spMk id="259" creationId="{56572982-2C7F-47A4-982F-B3F4B06E7E69}"/>
          </ac:spMkLst>
        </pc:spChg>
        <pc:spChg chg="mod topLvl">
          <ac:chgData name="fang Wentong" userId="e76d864cad82b1fa" providerId="LiveId" clId="{D310D7CC-78F4-4BDD-8ABB-0A04ED6B42F1}" dt="2021-11-06T07:31:57.663" v="75" actId="1076"/>
          <ac:spMkLst>
            <pc:docMk/>
            <pc:sldMk cId="4175691165" sldId="269"/>
            <ac:spMk id="341" creationId="{CC9BE319-1551-411C-9DBF-C8B668CFD415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349" creationId="{D2D8AA2C-6978-46A8-8435-C3CD5FE396E1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350" creationId="{6E3796E2-1942-4485-B81F-888A3BBF711E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351" creationId="{8DE7174C-A91C-4596-A7B2-520BD3302CC4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50" creationId="{2BB50E16-06DB-447B-9607-0247D767CAC4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51" creationId="{941B6F70-EFBC-48CB-A4B6-4F0C00DF161A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52" creationId="{BF90D9D8-1353-4A55-9E74-0C12ADF2A6A2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53" creationId="{BDB87E5B-A169-4C4B-B54C-9D6C54E4DF29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54" creationId="{61FC6F3E-8442-4EC0-A6EF-AD1A6EF703B4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55" creationId="{A364DC7E-A7D4-4C5C-9376-E385C263371D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56" creationId="{BF0D3550-52C5-494A-A36D-EBF7B9F1F2BF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57" creationId="{3999EB18-5297-41DE-ABB5-442B9BEBAC45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58" creationId="{CB4FA2D0-5863-4972-BFD6-ECF87CA37FEC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59" creationId="{E44DE870-86CD-4B8F-ADE4-1F37C15805CA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60" creationId="{BC314959-397F-4B67-AFA7-9D14C4F44E9B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61" creationId="{63B141E7-5042-4DAF-8AF1-E6A6561DEEAF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462" creationId="{401CA3DD-70AA-413B-B40B-F231F71B6E20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33" creationId="{4E8EF518-1A62-4E57-B596-57282F5D9688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34" creationId="{5561F151-929B-40B4-B763-83A0DEDBDDF9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35" creationId="{BE727D97-F4C7-44F9-B97B-33115067333F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38" creationId="{BCFADC5D-5C5C-4C8E-A812-E8E8F9BB0C3D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39" creationId="{56B84893-AE96-4689-84AC-8A570E3E3D6E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41" creationId="{D1DBD9D1-9A78-4332-90AA-8A9EC91811B6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43" creationId="{EC10CE72-9378-4E19-9526-703263E4AA95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46" creationId="{EA26464E-6587-4587-92E0-84DEB3F9FC15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47" creationId="{590417FE-907B-4749-BF47-00C70B0B32E7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49" creationId="{F4CAC7C1-D6B1-4553-AC49-05495D7C66E9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51" creationId="{D78F8441-93EA-4B1C-99AC-6B44AB631AC2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54" creationId="{1A89029B-A9EF-480D-BAF5-E7E716ECDB60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55" creationId="{909D4470-58D8-4077-B91B-1D6656AB93E5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57" creationId="{2D082B0D-411C-4C2C-B0D9-6D858CE9F9F3}"/>
          </ac:spMkLst>
        </pc:spChg>
        <pc:spChg chg="mod">
          <ac:chgData name="fang Wentong" userId="e76d864cad82b1fa" providerId="LiveId" clId="{D310D7CC-78F4-4BDD-8ABB-0A04ED6B42F1}" dt="2021-11-06T07:31:49.960" v="74" actId="165"/>
          <ac:spMkLst>
            <pc:docMk/>
            <pc:sldMk cId="4175691165" sldId="269"/>
            <ac:spMk id="759" creationId="{24F5E9E2-13FA-4667-9CDF-5AD371DDA1A7}"/>
          </ac:spMkLst>
        </pc:spChg>
        <pc:grpChg chg="del mod topLvl">
          <ac:chgData name="fang Wentong" userId="e76d864cad82b1fa" providerId="LiveId" clId="{D310D7CC-78F4-4BDD-8ABB-0A04ED6B42F1}" dt="2021-11-06T07:32:06.455" v="76" actId="21"/>
          <ac:grpSpMkLst>
            <pc:docMk/>
            <pc:sldMk cId="4175691165" sldId="269"/>
            <ac:grpSpMk id="10" creationId="{1DA4EE8F-C5DB-4015-B1DA-56BCEB81DD54}"/>
          </ac:grpSpMkLst>
        </pc:grpChg>
        <pc:grpChg chg="del">
          <ac:chgData name="fang Wentong" userId="e76d864cad82b1fa" providerId="LiveId" clId="{D310D7CC-78F4-4BDD-8ABB-0A04ED6B42F1}" dt="2021-11-06T07:31:49.960" v="74" actId="165"/>
          <ac:grpSpMkLst>
            <pc:docMk/>
            <pc:sldMk cId="4175691165" sldId="269"/>
            <ac:grpSpMk id="11" creationId="{B8513B00-D56C-4F07-A136-5DDF3523AE3E}"/>
          </ac:grpSpMkLst>
        </pc:grpChg>
        <pc:grpChg chg="mod">
          <ac:chgData name="fang Wentong" userId="e76d864cad82b1fa" providerId="LiveId" clId="{D310D7CC-78F4-4BDD-8ABB-0A04ED6B42F1}" dt="2021-11-06T07:32:31.335" v="79" actId="1076"/>
          <ac:grpSpMkLst>
            <pc:docMk/>
            <pc:sldMk cId="4175691165" sldId="269"/>
            <ac:grpSpMk id="12" creationId="{252DAC96-841F-469B-91A4-5330044B13B1}"/>
          </ac:grpSpMkLst>
        </pc:grpChg>
        <pc:grpChg chg="mod">
          <ac:chgData name="fang Wentong" userId="e76d864cad82b1fa" providerId="LiveId" clId="{D310D7CC-78F4-4BDD-8ABB-0A04ED6B42F1}" dt="2021-11-06T07:31:49.960" v="74" actId="165"/>
          <ac:grpSpMkLst>
            <pc:docMk/>
            <pc:sldMk cId="4175691165" sldId="269"/>
            <ac:grpSpMk id="343" creationId="{59240681-CE06-4819-AC0F-3F40CAACF0A9}"/>
          </ac:grpSpMkLst>
        </pc:grpChg>
        <pc:grpChg chg="mod">
          <ac:chgData name="fang Wentong" userId="e76d864cad82b1fa" providerId="LiveId" clId="{D310D7CC-78F4-4BDD-8ABB-0A04ED6B42F1}" dt="2021-11-06T07:31:49.960" v="74" actId="165"/>
          <ac:grpSpMkLst>
            <pc:docMk/>
            <pc:sldMk cId="4175691165" sldId="269"/>
            <ac:grpSpMk id="726" creationId="{72094CA8-B1E5-4905-A185-F03F008A8616}"/>
          </ac:grpSpMkLst>
        </pc:grpChg>
        <pc:grpChg chg="mod">
          <ac:chgData name="fang Wentong" userId="e76d864cad82b1fa" providerId="LiveId" clId="{D310D7CC-78F4-4BDD-8ABB-0A04ED6B42F1}" dt="2021-11-06T07:31:49.960" v="74" actId="165"/>
          <ac:grpSpMkLst>
            <pc:docMk/>
            <pc:sldMk cId="4175691165" sldId="269"/>
            <ac:grpSpMk id="730" creationId="{6BE22671-4D37-4AE1-A669-940C53FDD381}"/>
          </ac:grpSpMkLst>
        </pc:grpChg>
        <pc:grpChg chg="mod">
          <ac:chgData name="fang Wentong" userId="e76d864cad82b1fa" providerId="LiveId" clId="{D310D7CC-78F4-4BDD-8ABB-0A04ED6B42F1}" dt="2021-11-06T07:31:49.960" v="74" actId="165"/>
          <ac:grpSpMkLst>
            <pc:docMk/>
            <pc:sldMk cId="4175691165" sldId="269"/>
            <ac:grpSpMk id="731" creationId="{6000153E-219F-4451-AC34-8B05E75AF4C4}"/>
          </ac:grpSpMkLst>
        </pc:grpChg>
        <pc:grpChg chg="mod">
          <ac:chgData name="fang Wentong" userId="e76d864cad82b1fa" providerId="LiveId" clId="{D310D7CC-78F4-4BDD-8ABB-0A04ED6B42F1}" dt="2021-11-06T07:31:49.960" v="74" actId="165"/>
          <ac:grpSpMkLst>
            <pc:docMk/>
            <pc:sldMk cId="4175691165" sldId="269"/>
            <ac:grpSpMk id="732" creationId="{0F47C9A7-2121-4AE6-9D8B-B32909ED6C20}"/>
          </ac:grpSpMkLst>
        </pc:grpChg>
        <pc:picChg chg="mod">
          <ac:chgData name="fang Wentong" userId="e76d864cad82b1fa" providerId="LiveId" clId="{D310D7CC-78F4-4BDD-8ABB-0A04ED6B42F1}" dt="2021-11-06T07:31:49.960" v="74" actId="165"/>
          <ac:picMkLst>
            <pc:docMk/>
            <pc:sldMk cId="4175691165" sldId="269"/>
            <ac:picMk id="727" creationId="{52EE6986-A080-4C22-BB11-23AA2F8CBE80}"/>
          </ac:picMkLst>
        </pc:picChg>
        <pc:picChg chg="mod">
          <ac:chgData name="fang Wentong" userId="e76d864cad82b1fa" providerId="LiveId" clId="{D310D7CC-78F4-4BDD-8ABB-0A04ED6B42F1}" dt="2021-11-06T07:31:49.960" v="74" actId="165"/>
          <ac:picMkLst>
            <pc:docMk/>
            <pc:sldMk cId="4175691165" sldId="269"/>
            <ac:picMk id="728" creationId="{22835658-B178-4F1D-A785-3C05D9ADA74A}"/>
          </ac:picMkLst>
        </pc:picChg>
        <pc:picChg chg="mod">
          <ac:chgData name="fang Wentong" userId="e76d864cad82b1fa" providerId="LiveId" clId="{D310D7CC-78F4-4BDD-8ABB-0A04ED6B42F1}" dt="2021-11-06T07:31:49.960" v="74" actId="165"/>
          <ac:picMkLst>
            <pc:docMk/>
            <pc:sldMk cId="4175691165" sldId="269"/>
            <ac:picMk id="729" creationId="{F7EF9E11-E6D4-4BF7-A6EA-DBD504B85E0F}"/>
          </ac:picMkLst>
        </pc:pic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36" creationId="{EBAB112A-5DCD-4CCB-91BA-FEF147B22BBF}"/>
          </ac:cxnSpMkLst>
        </pc:cxn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37" creationId="{BA438C41-927A-42A6-96BE-D27F8FB31384}"/>
          </ac:cxnSpMkLst>
        </pc:cxn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40" creationId="{65257CCC-1D11-4236-AAE5-0FAF1F01897B}"/>
          </ac:cxnSpMkLst>
        </pc:cxn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42" creationId="{C94C9792-D7A2-486D-AEFE-84687998BE23}"/>
          </ac:cxnSpMkLst>
        </pc:cxn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44" creationId="{4E4D9F8E-DD3F-4029-8482-6C362F3603AF}"/>
          </ac:cxnSpMkLst>
        </pc:cxn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45" creationId="{230ED505-99DE-41CE-974E-690F5C060042}"/>
          </ac:cxnSpMkLst>
        </pc:cxn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48" creationId="{CC58B090-77FA-44A0-86F6-A563815FB3AB}"/>
          </ac:cxnSpMkLst>
        </pc:cxn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50" creationId="{65BD64CF-8755-4CD5-A351-BFF1526899BE}"/>
          </ac:cxnSpMkLst>
        </pc:cxn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52" creationId="{865C62F2-E59E-4A33-94B5-A5D4B2DAAC37}"/>
          </ac:cxnSpMkLst>
        </pc:cxn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53" creationId="{A39B38C3-C390-4B4F-8C6A-218DF97CC500}"/>
          </ac:cxnSpMkLst>
        </pc:cxn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56" creationId="{B40273F3-555B-4525-9260-B22071F1339D}"/>
          </ac:cxnSpMkLst>
        </pc:cxnChg>
        <pc:cxnChg chg="mod">
          <ac:chgData name="fang Wentong" userId="e76d864cad82b1fa" providerId="LiveId" clId="{D310D7CC-78F4-4BDD-8ABB-0A04ED6B42F1}" dt="2021-11-06T07:31:49.960" v="74" actId="165"/>
          <ac:cxnSpMkLst>
            <pc:docMk/>
            <pc:sldMk cId="4175691165" sldId="269"/>
            <ac:cxnSpMk id="758" creationId="{65D40B79-4F9E-4039-8354-853CC83E6422}"/>
          </ac:cxnSpMkLst>
        </pc:cxnChg>
      </pc:sldChg>
      <pc:sldChg chg="modSp mod">
        <pc:chgData name="fang Wentong" userId="e76d864cad82b1fa" providerId="LiveId" clId="{D310D7CC-78F4-4BDD-8ABB-0A04ED6B42F1}" dt="2021-11-06T07:25:05.803" v="3" actId="1035"/>
        <pc:sldMkLst>
          <pc:docMk/>
          <pc:sldMk cId="2905578334" sldId="274"/>
        </pc:sldMkLst>
        <pc:spChg chg="mod">
          <ac:chgData name="fang Wentong" userId="e76d864cad82b1fa" providerId="LiveId" clId="{D310D7CC-78F4-4BDD-8ABB-0A04ED6B42F1}" dt="2021-11-06T07:25:05.803" v="3" actId="1035"/>
          <ac:spMkLst>
            <pc:docMk/>
            <pc:sldMk cId="2905578334" sldId="274"/>
            <ac:spMk id="473" creationId="{4A47EAEC-AA52-42ED-9787-6B392D1AD798}"/>
          </ac:spMkLst>
        </pc:spChg>
      </pc:sldChg>
      <pc:sldChg chg="addSp delSp modSp mod">
        <pc:chgData name="fang Wentong" userId="e76d864cad82b1fa" providerId="LiveId" clId="{D310D7CC-78F4-4BDD-8ABB-0A04ED6B42F1}" dt="2021-11-06T07:35:39.154" v="91" actId="20577"/>
        <pc:sldMkLst>
          <pc:docMk/>
          <pc:sldMk cId="3491777661" sldId="277"/>
        </pc:sldMkLst>
        <pc:spChg chg="del">
          <ac:chgData name="fang Wentong" userId="e76d864cad82b1fa" providerId="LiveId" clId="{D310D7CC-78F4-4BDD-8ABB-0A04ED6B42F1}" dt="2021-11-06T07:34:49.215" v="83" actId="478"/>
          <ac:spMkLst>
            <pc:docMk/>
            <pc:sldMk cId="3491777661" sldId="277"/>
            <ac:spMk id="13" creationId="{25F36C8B-ACBD-4F09-A534-2D764CEFDBB6}"/>
          </ac:spMkLst>
        </pc:spChg>
        <pc:spChg chg="mod">
          <ac:chgData name="fang Wentong" userId="e76d864cad82b1fa" providerId="LiveId" clId="{D310D7CC-78F4-4BDD-8ABB-0A04ED6B42F1}" dt="2021-11-06T07:27:42.598" v="6"/>
          <ac:spMkLst>
            <pc:docMk/>
            <pc:sldMk cId="3491777661" sldId="277"/>
            <ac:spMk id="40" creationId="{12029742-4F19-47ED-A65F-719E01FA8EBC}"/>
          </ac:spMkLst>
        </pc:spChg>
        <pc:spChg chg="mod">
          <ac:chgData name="fang Wentong" userId="e76d864cad82b1fa" providerId="LiveId" clId="{D310D7CC-78F4-4BDD-8ABB-0A04ED6B42F1}" dt="2021-11-06T07:27:42.598" v="6"/>
          <ac:spMkLst>
            <pc:docMk/>
            <pc:sldMk cId="3491777661" sldId="277"/>
            <ac:spMk id="42" creationId="{4A059BC1-EBAC-47F4-9F36-9A8540598D6F}"/>
          </ac:spMkLst>
        </pc:spChg>
        <pc:spChg chg="mod">
          <ac:chgData name="fang Wentong" userId="e76d864cad82b1fa" providerId="LiveId" clId="{D310D7CC-78F4-4BDD-8ABB-0A04ED6B42F1}" dt="2021-11-06T07:27:42.598" v="6"/>
          <ac:spMkLst>
            <pc:docMk/>
            <pc:sldMk cId="3491777661" sldId="277"/>
            <ac:spMk id="45" creationId="{3288BD8C-953F-4419-BA14-D3040BDA0A67}"/>
          </ac:spMkLst>
        </pc:spChg>
        <pc:spChg chg="mod">
          <ac:chgData name="fang Wentong" userId="e76d864cad82b1fa" providerId="LiveId" clId="{D310D7CC-78F4-4BDD-8ABB-0A04ED6B42F1}" dt="2021-11-06T07:27:42.598" v="6"/>
          <ac:spMkLst>
            <pc:docMk/>
            <pc:sldMk cId="3491777661" sldId="277"/>
            <ac:spMk id="46" creationId="{713FCEDC-88CC-4395-A152-9B7CAE0CE4D5}"/>
          </ac:spMkLst>
        </pc:spChg>
        <pc:spChg chg="mod">
          <ac:chgData name="fang Wentong" userId="e76d864cad82b1fa" providerId="LiveId" clId="{D310D7CC-78F4-4BDD-8ABB-0A04ED6B42F1}" dt="2021-11-06T07:27:42.598" v="6"/>
          <ac:spMkLst>
            <pc:docMk/>
            <pc:sldMk cId="3491777661" sldId="277"/>
            <ac:spMk id="47" creationId="{CB7469B6-8A09-4702-A4C0-DA7400EAFC96}"/>
          </ac:spMkLst>
        </pc:spChg>
        <pc:spChg chg="mod">
          <ac:chgData name="fang Wentong" userId="e76d864cad82b1fa" providerId="LiveId" clId="{D310D7CC-78F4-4BDD-8ABB-0A04ED6B42F1}" dt="2021-11-06T07:27:42.598" v="6"/>
          <ac:spMkLst>
            <pc:docMk/>
            <pc:sldMk cId="3491777661" sldId="277"/>
            <ac:spMk id="48" creationId="{34E85F70-6194-41E7-AEB0-D772626A94A4}"/>
          </ac:spMkLst>
        </pc:spChg>
        <pc:spChg chg="mod">
          <ac:chgData name="fang Wentong" userId="e76d864cad82b1fa" providerId="LiveId" clId="{D310D7CC-78F4-4BDD-8ABB-0A04ED6B42F1}" dt="2021-11-06T07:27:42.598" v="6"/>
          <ac:spMkLst>
            <pc:docMk/>
            <pc:sldMk cId="3491777661" sldId="277"/>
            <ac:spMk id="51" creationId="{F8A1670A-ED1D-4638-AE48-4789550E0CAA}"/>
          </ac:spMkLst>
        </pc:spChg>
        <pc:spChg chg="mod">
          <ac:chgData name="fang Wentong" userId="e76d864cad82b1fa" providerId="LiveId" clId="{D310D7CC-78F4-4BDD-8ABB-0A04ED6B42F1}" dt="2021-11-06T07:27:42.598" v="6"/>
          <ac:spMkLst>
            <pc:docMk/>
            <pc:sldMk cId="3491777661" sldId="277"/>
            <ac:spMk id="52" creationId="{8B279F86-5EA1-4F84-A2C7-9D2A7A7BFA51}"/>
          </ac:spMkLst>
        </pc:spChg>
        <pc:spChg chg="mod">
          <ac:chgData name="fang Wentong" userId="e76d864cad82b1fa" providerId="LiveId" clId="{D310D7CC-78F4-4BDD-8ABB-0A04ED6B42F1}" dt="2021-11-06T07:27:42.598" v="6"/>
          <ac:spMkLst>
            <pc:docMk/>
            <pc:sldMk cId="3491777661" sldId="277"/>
            <ac:spMk id="53" creationId="{4CE018B9-E7C7-4C7B-B5A0-EB2D915A4E8C}"/>
          </ac:spMkLst>
        </pc:spChg>
        <pc:spChg chg="mod">
          <ac:chgData name="fang Wentong" userId="e76d864cad82b1fa" providerId="LiveId" clId="{D310D7CC-78F4-4BDD-8ABB-0A04ED6B42F1}" dt="2021-11-06T07:27:42.598" v="6"/>
          <ac:spMkLst>
            <pc:docMk/>
            <pc:sldMk cId="3491777661" sldId="277"/>
            <ac:spMk id="54" creationId="{C5A6600D-13C3-4786-A87C-F443E843F912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59" creationId="{D149638A-CADF-487A-A882-6BE6B8219A2D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60" creationId="{7EF2EB19-44AE-4956-B69B-F6F2E0844D90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61" creationId="{569C3F9F-53A9-4F10-AF12-38FBC6AA85AC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63" creationId="{5CD3C6F4-6682-43AD-8B7A-BFB9DE8035D6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66" creationId="{54DDBADC-E5FC-44DB-91BB-FD91C6F5BBEC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67" creationId="{B54E020E-D6D7-40F5-A8B2-6B1EA6C2E8C5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69" creationId="{7D691CB1-D2C2-43DE-82B5-F29124BF92CA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71" creationId="{78744279-5760-4002-843F-5E83066FF3C7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73" creationId="{5E4B86F1-4768-4A4E-B33E-7231A5D98C3A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75" creationId="{D796A55B-C4F3-4D45-AF66-67EFE8571226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76" creationId="{44737A45-A32E-4910-8523-7CB100699E11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77" creationId="{EF36A447-8E4F-49C5-9B68-C2EC74551EDB}"/>
          </ac:spMkLst>
        </pc:spChg>
        <pc:spChg chg="mod">
          <ac:chgData name="fang Wentong" userId="e76d864cad82b1fa" providerId="LiveId" clId="{D310D7CC-78F4-4BDD-8ABB-0A04ED6B42F1}" dt="2021-11-06T07:27:59.809" v="9"/>
          <ac:spMkLst>
            <pc:docMk/>
            <pc:sldMk cId="3491777661" sldId="277"/>
            <ac:spMk id="78" creationId="{47361D69-4571-4470-B468-94598251F36C}"/>
          </ac:spMkLst>
        </pc:spChg>
        <pc:spChg chg="mod">
          <ac:chgData name="fang Wentong" userId="e76d864cad82b1fa" providerId="LiveId" clId="{D310D7CC-78F4-4BDD-8ABB-0A04ED6B42F1}" dt="2021-11-06T07:34:37.078" v="80"/>
          <ac:spMkLst>
            <pc:docMk/>
            <pc:sldMk cId="3491777661" sldId="277"/>
            <ac:spMk id="83" creationId="{115E9C09-A465-4853-8597-F4E9BD41DD4D}"/>
          </ac:spMkLst>
        </pc:spChg>
        <pc:spChg chg="mod">
          <ac:chgData name="fang Wentong" userId="e76d864cad82b1fa" providerId="LiveId" clId="{D310D7CC-78F4-4BDD-8ABB-0A04ED6B42F1}" dt="2021-11-06T07:34:37.078" v="80"/>
          <ac:spMkLst>
            <pc:docMk/>
            <pc:sldMk cId="3491777661" sldId="277"/>
            <ac:spMk id="84" creationId="{29151C8D-52E9-4488-A4B1-4EE3CC4FD6B2}"/>
          </ac:spMkLst>
        </pc:spChg>
        <pc:spChg chg="mod">
          <ac:chgData name="fang Wentong" userId="e76d864cad82b1fa" providerId="LiveId" clId="{D310D7CC-78F4-4BDD-8ABB-0A04ED6B42F1}" dt="2021-11-06T07:34:37.078" v="80"/>
          <ac:spMkLst>
            <pc:docMk/>
            <pc:sldMk cId="3491777661" sldId="277"/>
            <ac:spMk id="87" creationId="{A56D1AE8-04FA-4BF5-A4CF-6BE42EDA26A4}"/>
          </ac:spMkLst>
        </pc:spChg>
        <pc:spChg chg="mod">
          <ac:chgData name="fang Wentong" userId="e76d864cad82b1fa" providerId="LiveId" clId="{D310D7CC-78F4-4BDD-8ABB-0A04ED6B42F1}" dt="2021-11-06T07:34:37.078" v="80"/>
          <ac:spMkLst>
            <pc:docMk/>
            <pc:sldMk cId="3491777661" sldId="277"/>
            <ac:spMk id="88" creationId="{A78FB3A7-8D7E-45B9-BD98-AB7856D98C44}"/>
          </ac:spMkLst>
        </pc:spChg>
        <pc:spChg chg="mod">
          <ac:chgData name="fang Wentong" userId="e76d864cad82b1fa" providerId="LiveId" clId="{D310D7CC-78F4-4BDD-8ABB-0A04ED6B42F1}" dt="2021-11-06T07:34:37.078" v="80"/>
          <ac:spMkLst>
            <pc:docMk/>
            <pc:sldMk cId="3491777661" sldId="277"/>
            <ac:spMk id="89" creationId="{458A00EE-0C01-4BD0-92AC-DA447CA27E3A}"/>
          </ac:spMkLst>
        </pc:spChg>
        <pc:spChg chg="mod">
          <ac:chgData name="fang Wentong" userId="e76d864cad82b1fa" providerId="LiveId" clId="{D310D7CC-78F4-4BDD-8ABB-0A04ED6B42F1}" dt="2021-11-06T07:35:39.154" v="91" actId="20577"/>
          <ac:spMkLst>
            <pc:docMk/>
            <pc:sldMk cId="3491777661" sldId="277"/>
            <ac:spMk id="90" creationId="{F25A95C9-30C8-4CF2-924D-A758737ACE64}"/>
          </ac:spMkLst>
        </pc:spChg>
        <pc:spChg chg="mod">
          <ac:chgData name="fang Wentong" userId="e76d864cad82b1fa" providerId="LiveId" clId="{D310D7CC-78F4-4BDD-8ABB-0A04ED6B42F1}" dt="2021-11-06T07:34:37.078" v="80"/>
          <ac:spMkLst>
            <pc:docMk/>
            <pc:sldMk cId="3491777661" sldId="277"/>
            <ac:spMk id="91" creationId="{E924598A-171F-45C2-B79F-C4C0486216B1}"/>
          </ac:spMkLst>
        </pc:spChg>
        <pc:spChg chg="mod">
          <ac:chgData name="fang Wentong" userId="e76d864cad82b1fa" providerId="LiveId" clId="{D310D7CC-78F4-4BDD-8ABB-0A04ED6B42F1}" dt="2021-11-06T07:34:37.078" v="80"/>
          <ac:spMkLst>
            <pc:docMk/>
            <pc:sldMk cId="3491777661" sldId="277"/>
            <ac:spMk id="92" creationId="{DB670F15-CF0D-497A-88EF-BCA11966A9D3}"/>
          </ac:spMkLst>
        </pc:spChg>
        <pc:grpChg chg="del">
          <ac:chgData name="fang Wentong" userId="e76d864cad82b1fa" providerId="LiveId" clId="{D310D7CC-78F4-4BDD-8ABB-0A04ED6B42F1}" dt="2021-11-06T07:34:49.215" v="83" actId="478"/>
          <ac:grpSpMkLst>
            <pc:docMk/>
            <pc:sldMk cId="3491777661" sldId="277"/>
            <ac:grpSpMk id="2" creationId="{AD3AD254-692B-452E-AE1E-2695FF143521}"/>
          </ac:grpSpMkLst>
        </pc:grpChg>
        <pc:grpChg chg="del">
          <ac:chgData name="fang Wentong" userId="e76d864cad82b1fa" providerId="LiveId" clId="{D310D7CC-78F4-4BDD-8ABB-0A04ED6B42F1}" dt="2021-11-06T07:34:46.879" v="82" actId="478"/>
          <ac:grpSpMkLst>
            <pc:docMk/>
            <pc:sldMk cId="3491777661" sldId="277"/>
            <ac:grpSpMk id="3" creationId="{3C7918D2-B5F0-424A-B3BD-ACAE2AD8F1A4}"/>
          </ac:grpSpMkLst>
        </pc:grpChg>
        <pc:grpChg chg="add del mod">
          <ac:chgData name="fang Wentong" userId="e76d864cad82b1fa" providerId="LiveId" clId="{D310D7CC-78F4-4BDD-8ABB-0A04ED6B42F1}" dt="2021-11-06T07:28:34.596" v="15"/>
          <ac:grpSpMkLst>
            <pc:docMk/>
            <pc:sldMk cId="3491777661" sldId="277"/>
            <ac:grpSpMk id="37" creationId="{906BEDEB-C415-40D0-8734-7369BA258DC8}"/>
          </ac:grpSpMkLst>
        </pc:grpChg>
        <pc:grpChg chg="add del mod">
          <ac:chgData name="fang Wentong" userId="e76d864cad82b1fa" providerId="LiveId" clId="{D310D7CC-78F4-4BDD-8ABB-0A04ED6B42F1}" dt="2021-11-06T07:28:30.340" v="12"/>
          <ac:grpSpMkLst>
            <pc:docMk/>
            <pc:sldMk cId="3491777661" sldId="277"/>
            <ac:grpSpMk id="55" creationId="{A924811D-5381-43FE-854C-8E4641975918}"/>
          </ac:grpSpMkLst>
        </pc:grpChg>
        <pc:grpChg chg="add mod">
          <ac:chgData name="fang Wentong" userId="e76d864cad82b1fa" providerId="LiveId" clId="{D310D7CC-78F4-4BDD-8ABB-0A04ED6B42F1}" dt="2021-11-06T07:34:57.330" v="84" actId="1076"/>
          <ac:grpSpMkLst>
            <pc:docMk/>
            <pc:sldMk cId="3491777661" sldId="277"/>
            <ac:grpSpMk id="79" creationId="{A5CC27FE-D9BB-48AC-9AD7-46603054D7E0}"/>
          </ac:grpSpMkLst>
        </pc:grpChg>
        <pc:graphicFrameChg chg="del">
          <ac:chgData name="fang Wentong" userId="e76d864cad82b1fa" providerId="LiveId" clId="{D310D7CC-78F4-4BDD-8ABB-0A04ED6B42F1}" dt="2021-11-06T07:34:49.215" v="83" actId="478"/>
          <ac:graphicFrameMkLst>
            <pc:docMk/>
            <pc:sldMk cId="3491777661" sldId="277"/>
            <ac:graphicFrameMk id="4" creationId="{70AFAFEE-CFDA-4843-8118-3308EFD0C13B}"/>
          </ac:graphicFrameMkLst>
        </pc:graphicFrameChg>
        <pc:graphicFrameChg chg="del">
          <ac:chgData name="fang Wentong" userId="e76d864cad82b1fa" providerId="LiveId" clId="{D310D7CC-78F4-4BDD-8ABB-0A04ED6B42F1}" dt="2021-11-06T07:34:49.215" v="83" actId="478"/>
          <ac:graphicFrameMkLst>
            <pc:docMk/>
            <pc:sldMk cId="3491777661" sldId="277"/>
            <ac:graphicFrameMk id="12" creationId="{4BFFA532-C2E0-4A66-BB54-2D2C885F8F1F}"/>
          </ac:graphicFrameMkLst>
        </pc:graphicFrameChg>
        <pc:picChg chg="mod">
          <ac:chgData name="fang Wentong" userId="e76d864cad82b1fa" providerId="LiveId" clId="{D310D7CC-78F4-4BDD-8ABB-0A04ED6B42F1}" dt="2021-11-06T07:27:42.598" v="6"/>
          <ac:picMkLst>
            <pc:docMk/>
            <pc:sldMk cId="3491777661" sldId="277"/>
            <ac:picMk id="38" creationId="{C3A4BD08-4415-4E00-8A11-C20670DB91BE}"/>
          </ac:picMkLst>
        </pc:picChg>
        <pc:picChg chg="mod">
          <ac:chgData name="fang Wentong" userId="e76d864cad82b1fa" providerId="LiveId" clId="{D310D7CC-78F4-4BDD-8ABB-0A04ED6B42F1}" dt="2021-11-06T07:27:42.598" v="6"/>
          <ac:picMkLst>
            <pc:docMk/>
            <pc:sldMk cId="3491777661" sldId="277"/>
            <ac:picMk id="39" creationId="{ED9B7216-8F5C-4438-B01D-28855028900C}"/>
          </ac:picMkLst>
        </pc:picChg>
        <pc:picChg chg="mod">
          <ac:chgData name="fang Wentong" userId="e76d864cad82b1fa" providerId="LiveId" clId="{D310D7CC-78F4-4BDD-8ABB-0A04ED6B42F1}" dt="2021-11-06T07:27:59.809" v="9"/>
          <ac:picMkLst>
            <pc:docMk/>
            <pc:sldMk cId="3491777661" sldId="277"/>
            <ac:picMk id="56" creationId="{6D4D5F56-DB01-4F39-AAD8-079A96E52D2A}"/>
          </ac:picMkLst>
        </pc:picChg>
        <pc:picChg chg="mod">
          <ac:chgData name="fang Wentong" userId="e76d864cad82b1fa" providerId="LiveId" clId="{D310D7CC-78F4-4BDD-8ABB-0A04ED6B42F1}" dt="2021-11-06T07:27:59.809" v="9"/>
          <ac:picMkLst>
            <pc:docMk/>
            <pc:sldMk cId="3491777661" sldId="277"/>
            <ac:picMk id="57" creationId="{0E061922-DCB8-499E-B60B-7E5C0162227A}"/>
          </ac:picMkLst>
        </pc:picChg>
        <pc:picChg chg="mod">
          <ac:chgData name="fang Wentong" userId="e76d864cad82b1fa" providerId="LiveId" clId="{D310D7CC-78F4-4BDD-8ABB-0A04ED6B42F1}" dt="2021-11-06T07:27:59.809" v="9"/>
          <ac:picMkLst>
            <pc:docMk/>
            <pc:sldMk cId="3491777661" sldId="277"/>
            <ac:picMk id="58" creationId="{955D827D-411E-4BA7-ACEC-DB73F409EEF6}"/>
          </ac:picMkLst>
        </pc:picChg>
        <pc:picChg chg="mod">
          <ac:chgData name="fang Wentong" userId="e76d864cad82b1fa" providerId="LiveId" clId="{D310D7CC-78F4-4BDD-8ABB-0A04ED6B42F1}" dt="2021-11-06T07:34:37.078" v="80"/>
          <ac:picMkLst>
            <pc:docMk/>
            <pc:sldMk cId="3491777661" sldId="277"/>
            <ac:picMk id="80" creationId="{EFA1E84D-3B26-4F3F-924C-D2480A4A0B2C}"/>
          </ac:picMkLst>
        </pc:picChg>
        <pc:picChg chg="mod">
          <ac:chgData name="fang Wentong" userId="e76d864cad82b1fa" providerId="LiveId" clId="{D310D7CC-78F4-4BDD-8ABB-0A04ED6B42F1}" dt="2021-11-06T07:34:37.078" v="80"/>
          <ac:picMkLst>
            <pc:docMk/>
            <pc:sldMk cId="3491777661" sldId="277"/>
            <ac:picMk id="85" creationId="{5DAE94BA-4B85-4C98-9DF2-08577F3EB7C8}"/>
          </ac:picMkLst>
        </pc:picChg>
        <pc:cxnChg chg="mod">
          <ac:chgData name="fang Wentong" userId="e76d864cad82b1fa" providerId="LiveId" clId="{D310D7CC-78F4-4BDD-8ABB-0A04ED6B42F1}" dt="2021-11-06T07:27:42.598" v="6"/>
          <ac:cxnSpMkLst>
            <pc:docMk/>
            <pc:sldMk cId="3491777661" sldId="277"/>
            <ac:cxnSpMk id="41" creationId="{FB96E555-2880-4EE2-A901-D84447F8D263}"/>
          </ac:cxnSpMkLst>
        </pc:cxnChg>
        <pc:cxnChg chg="mod">
          <ac:chgData name="fang Wentong" userId="e76d864cad82b1fa" providerId="LiveId" clId="{D310D7CC-78F4-4BDD-8ABB-0A04ED6B42F1}" dt="2021-11-06T07:27:42.598" v="6"/>
          <ac:cxnSpMkLst>
            <pc:docMk/>
            <pc:sldMk cId="3491777661" sldId="277"/>
            <ac:cxnSpMk id="43" creationId="{978435ED-443B-4236-B1B1-65760E601634}"/>
          </ac:cxnSpMkLst>
        </pc:cxnChg>
        <pc:cxnChg chg="mod">
          <ac:chgData name="fang Wentong" userId="e76d864cad82b1fa" providerId="LiveId" clId="{D310D7CC-78F4-4BDD-8ABB-0A04ED6B42F1}" dt="2021-11-06T07:27:42.598" v="6"/>
          <ac:cxnSpMkLst>
            <pc:docMk/>
            <pc:sldMk cId="3491777661" sldId="277"/>
            <ac:cxnSpMk id="44" creationId="{D1235B8F-1F9C-45C3-8DAB-3844B3DC1C98}"/>
          </ac:cxnSpMkLst>
        </pc:cxnChg>
        <pc:cxnChg chg="mod">
          <ac:chgData name="fang Wentong" userId="e76d864cad82b1fa" providerId="LiveId" clId="{D310D7CC-78F4-4BDD-8ABB-0A04ED6B42F1}" dt="2021-11-06T07:27:42.598" v="6"/>
          <ac:cxnSpMkLst>
            <pc:docMk/>
            <pc:sldMk cId="3491777661" sldId="277"/>
            <ac:cxnSpMk id="49" creationId="{A88E2040-4583-4A48-B665-3D696E9CE822}"/>
          </ac:cxnSpMkLst>
        </pc:cxnChg>
        <pc:cxnChg chg="mod">
          <ac:chgData name="fang Wentong" userId="e76d864cad82b1fa" providerId="LiveId" clId="{D310D7CC-78F4-4BDD-8ABB-0A04ED6B42F1}" dt="2021-11-06T07:27:42.598" v="6"/>
          <ac:cxnSpMkLst>
            <pc:docMk/>
            <pc:sldMk cId="3491777661" sldId="277"/>
            <ac:cxnSpMk id="50" creationId="{617ACAAD-8170-49DD-9848-7238611AFC26}"/>
          </ac:cxnSpMkLst>
        </pc:cxnChg>
        <pc:cxnChg chg="mod">
          <ac:chgData name="fang Wentong" userId="e76d864cad82b1fa" providerId="LiveId" clId="{D310D7CC-78F4-4BDD-8ABB-0A04ED6B42F1}" dt="2021-11-06T07:27:59.809" v="9"/>
          <ac:cxnSpMkLst>
            <pc:docMk/>
            <pc:sldMk cId="3491777661" sldId="277"/>
            <ac:cxnSpMk id="62" creationId="{F0DFD589-5C79-4FAE-9508-44F6CC6AE5C0}"/>
          </ac:cxnSpMkLst>
        </pc:cxnChg>
        <pc:cxnChg chg="mod">
          <ac:chgData name="fang Wentong" userId="e76d864cad82b1fa" providerId="LiveId" clId="{D310D7CC-78F4-4BDD-8ABB-0A04ED6B42F1}" dt="2021-11-06T07:27:59.809" v="9"/>
          <ac:cxnSpMkLst>
            <pc:docMk/>
            <pc:sldMk cId="3491777661" sldId="277"/>
            <ac:cxnSpMk id="64" creationId="{C93201F7-9A5C-44F4-A2A7-B405111A8D7F}"/>
          </ac:cxnSpMkLst>
        </pc:cxnChg>
        <pc:cxnChg chg="mod">
          <ac:chgData name="fang Wentong" userId="e76d864cad82b1fa" providerId="LiveId" clId="{D310D7CC-78F4-4BDD-8ABB-0A04ED6B42F1}" dt="2021-11-06T07:27:59.809" v="9"/>
          <ac:cxnSpMkLst>
            <pc:docMk/>
            <pc:sldMk cId="3491777661" sldId="277"/>
            <ac:cxnSpMk id="65" creationId="{A0EE5410-AFB6-4702-AD74-25A273FFF3F7}"/>
          </ac:cxnSpMkLst>
        </pc:cxnChg>
        <pc:cxnChg chg="mod">
          <ac:chgData name="fang Wentong" userId="e76d864cad82b1fa" providerId="LiveId" clId="{D310D7CC-78F4-4BDD-8ABB-0A04ED6B42F1}" dt="2021-11-06T07:27:59.809" v="9"/>
          <ac:cxnSpMkLst>
            <pc:docMk/>
            <pc:sldMk cId="3491777661" sldId="277"/>
            <ac:cxnSpMk id="68" creationId="{B9229F61-1706-45F2-BF80-3BB13737DDFB}"/>
          </ac:cxnSpMkLst>
        </pc:cxnChg>
        <pc:cxnChg chg="mod">
          <ac:chgData name="fang Wentong" userId="e76d864cad82b1fa" providerId="LiveId" clId="{D310D7CC-78F4-4BDD-8ABB-0A04ED6B42F1}" dt="2021-11-06T07:27:59.809" v="9"/>
          <ac:cxnSpMkLst>
            <pc:docMk/>
            <pc:sldMk cId="3491777661" sldId="277"/>
            <ac:cxnSpMk id="70" creationId="{40011D84-C682-44D4-A4E2-F265B5994830}"/>
          </ac:cxnSpMkLst>
        </pc:cxnChg>
        <pc:cxnChg chg="mod">
          <ac:chgData name="fang Wentong" userId="e76d864cad82b1fa" providerId="LiveId" clId="{D310D7CC-78F4-4BDD-8ABB-0A04ED6B42F1}" dt="2021-11-06T07:27:59.809" v="9"/>
          <ac:cxnSpMkLst>
            <pc:docMk/>
            <pc:sldMk cId="3491777661" sldId="277"/>
            <ac:cxnSpMk id="72" creationId="{9854CFA6-F8C9-4528-A4F7-BA10BFA91514}"/>
          </ac:cxnSpMkLst>
        </pc:cxnChg>
        <pc:cxnChg chg="mod">
          <ac:chgData name="fang Wentong" userId="e76d864cad82b1fa" providerId="LiveId" clId="{D310D7CC-78F4-4BDD-8ABB-0A04ED6B42F1}" dt="2021-11-06T07:27:59.809" v="9"/>
          <ac:cxnSpMkLst>
            <pc:docMk/>
            <pc:sldMk cId="3491777661" sldId="277"/>
            <ac:cxnSpMk id="74" creationId="{BE7A178C-275A-4649-9D8D-5F67FB826BFB}"/>
          </ac:cxnSpMkLst>
        </pc:cxnChg>
        <pc:cxnChg chg="mod">
          <ac:chgData name="fang Wentong" userId="e76d864cad82b1fa" providerId="LiveId" clId="{D310D7CC-78F4-4BDD-8ABB-0A04ED6B42F1}" dt="2021-11-06T07:34:37.078" v="80"/>
          <ac:cxnSpMkLst>
            <pc:docMk/>
            <pc:sldMk cId="3491777661" sldId="277"/>
            <ac:cxnSpMk id="81" creationId="{D7A6B1DC-33B3-411C-9111-41D13DE17BF6}"/>
          </ac:cxnSpMkLst>
        </pc:cxnChg>
        <pc:cxnChg chg="mod">
          <ac:chgData name="fang Wentong" userId="e76d864cad82b1fa" providerId="LiveId" clId="{D310D7CC-78F4-4BDD-8ABB-0A04ED6B42F1}" dt="2021-11-06T07:34:37.078" v="80"/>
          <ac:cxnSpMkLst>
            <pc:docMk/>
            <pc:sldMk cId="3491777661" sldId="277"/>
            <ac:cxnSpMk id="82" creationId="{6B2EEF9F-2BB3-459E-9CC8-2119CA08A109}"/>
          </ac:cxnSpMkLst>
        </pc:cxnChg>
        <pc:cxnChg chg="mod">
          <ac:chgData name="fang Wentong" userId="e76d864cad82b1fa" providerId="LiveId" clId="{D310D7CC-78F4-4BDD-8ABB-0A04ED6B42F1}" dt="2021-11-06T07:34:37.078" v="80"/>
          <ac:cxnSpMkLst>
            <pc:docMk/>
            <pc:sldMk cId="3491777661" sldId="277"/>
            <ac:cxnSpMk id="86" creationId="{5A2414B2-709A-4C9B-9B06-33320D14E1AF}"/>
          </ac:cxnSpMkLst>
        </pc:cxnChg>
      </pc:sldChg>
      <pc:sldChg chg="addSp modSp mod">
        <pc:chgData name="fang Wentong" userId="e76d864cad82b1fa" providerId="LiveId" clId="{D310D7CC-78F4-4BDD-8ABB-0A04ED6B42F1}" dt="2021-11-06T07:40:01.810" v="128"/>
        <pc:sldMkLst>
          <pc:docMk/>
          <pc:sldMk cId="1598846636" sldId="278"/>
        </pc:sldMkLst>
        <pc:spChg chg="add mod">
          <ac:chgData name="fang Wentong" userId="e76d864cad82b1fa" providerId="LiveId" clId="{D310D7CC-78F4-4BDD-8ABB-0A04ED6B42F1}" dt="2021-11-06T07:40:01.810" v="128"/>
          <ac:spMkLst>
            <pc:docMk/>
            <pc:sldMk cId="1598846636" sldId="278"/>
            <ac:spMk id="2" creationId="{7A534BB9-DACE-4F41-9895-7F5E0F38F9D1}"/>
          </ac:spMkLst>
        </pc:spChg>
        <pc:spChg chg="mod">
          <ac:chgData name="fang Wentong" userId="e76d864cad82b1fa" providerId="LiveId" clId="{D310D7CC-78F4-4BDD-8ABB-0A04ED6B42F1}" dt="2021-11-06T07:38:16.685" v="93" actId="20577"/>
          <ac:spMkLst>
            <pc:docMk/>
            <pc:sldMk cId="1598846636" sldId="278"/>
            <ac:spMk id="52" creationId="{D90EC660-2E86-4AE5-A40E-915C4C2D9943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72" creationId="{43E3041C-483F-4B24-A91B-AA0684B03D7F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76" creationId="{B7B39D5A-B473-4EE7-96B3-18E7F36F6DA8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77" creationId="{BFA8E9A2-9475-4A13-9EE2-9E21295836E1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85" creationId="{21BF8FCD-D1D7-4943-B9E9-6CF5079BA38F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86" creationId="{168DC601-4A2A-41B9-BE51-40E7D833A8FF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87" creationId="{6C2848B3-D87B-4C26-A1F4-AEF4EED4F67E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90" creationId="{DB623C0B-458E-46E5-B228-BCBD1D6C5601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91" creationId="{63B88D39-6E16-411F-A4DB-A49E0AF43EAE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93" creationId="{892F9B26-EA48-4571-814E-79B946C248F1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95" creationId="{F0DC596B-70E3-452C-9C64-A7B4883B1499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98" creationId="{FEBC7308-914D-49CE-A52C-FAD07DCD98FF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99" creationId="{FDDCF11C-7A78-43A2-844E-DD0AC5C98D3D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01" creationId="{F6ED517F-25B0-402E-9193-034588D02520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03" creationId="{260A6565-C1C4-45D5-A9DA-316B00F3C286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06" creationId="{C311D6DD-B2FE-4B85-AD3D-E594F6801F49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07" creationId="{C5F17C17-CA23-4EB3-9438-DF0F1606389C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09" creationId="{04408922-1E96-4C5F-96F3-7FAC075BF45F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11" creationId="{6810EB89-88A9-41BA-8356-D224B4627871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12" creationId="{2789C105-6FBC-4E51-A200-75D0FE960049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13" creationId="{524F9A4F-E4F7-4E57-9BEB-FFC749727FA1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14" creationId="{815B8227-CF1E-44EE-8EBE-4341F9531037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15" creationId="{5387A3C8-FBAC-4CFC-8D39-44377119014E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16" creationId="{E01A4484-AD2E-4635-A006-3B2D95383F29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17" creationId="{7D7A4DF3-6A88-4E99-B2EF-0B213FE84776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18" creationId="{80A81F5C-EBF3-48F9-8153-2BAE7AA45478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19" creationId="{BF9D5C8E-148B-4AFE-A011-088C6B331B1F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20" creationId="{3876DC5D-0280-4A3F-B30C-AC4E5206F970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21" creationId="{97A81B25-1596-4B2B-BAC5-5EADBA9FEDD7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22" creationId="{2DAC0B1F-1298-40FF-B321-B2F172F4BA1E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23" creationId="{73351153-2775-414C-A615-03D3BA905D01}"/>
          </ac:spMkLst>
        </pc:spChg>
        <pc:spChg chg="mod">
          <ac:chgData name="fang Wentong" userId="e76d864cad82b1fa" providerId="LiveId" clId="{D310D7CC-78F4-4BDD-8ABB-0A04ED6B42F1}" dt="2021-11-06T07:32:15.033" v="77"/>
          <ac:spMkLst>
            <pc:docMk/>
            <pc:sldMk cId="1598846636" sldId="278"/>
            <ac:spMk id="124" creationId="{0AB4AD0A-B15D-41BF-88EC-70D21E1AFE8F}"/>
          </ac:spMkLst>
        </pc:spChg>
        <pc:grpChg chg="mod">
          <ac:chgData name="fang Wentong" userId="e76d864cad82b1fa" providerId="LiveId" clId="{D310D7CC-78F4-4BDD-8ABB-0A04ED6B42F1}" dt="2021-11-06T07:39:30.756" v="125" actId="1076"/>
          <ac:grpSpMkLst>
            <pc:docMk/>
            <pc:sldMk cId="1598846636" sldId="278"/>
            <ac:grpSpMk id="8" creationId="{69524D31-673E-4ADC-88F6-0601CDD42FA2}"/>
          </ac:grpSpMkLst>
        </pc:grpChg>
        <pc:grpChg chg="add mod">
          <ac:chgData name="fang Wentong" userId="e76d864cad82b1fa" providerId="LiveId" clId="{D310D7CC-78F4-4BDD-8ABB-0A04ED6B42F1}" dt="2021-11-06T07:39:27.897" v="124" actId="1076"/>
          <ac:grpSpMkLst>
            <pc:docMk/>
            <pc:sldMk cId="1598846636" sldId="278"/>
            <ac:grpSpMk id="9" creationId="{4B5EFE4F-F919-4EFF-A022-1DFD45664BC2}"/>
          </ac:grpSpMkLst>
        </pc:grpChg>
        <pc:grpChg chg="add mod">
          <ac:chgData name="fang Wentong" userId="e76d864cad82b1fa" providerId="LiveId" clId="{D310D7CC-78F4-4BDD-8ABB-0A04ED6B42F1}" dt="2021-11-06T07:39:23.201" v="123" actId="164"/>
          <ac:grpSpMkLst>
            <pc:docMk/>
            <pc:sldMk cId="1598846636" sldId="278"/>
            <ac:grpSpMk id="47" creationId="{16E65A95-1522-4127-BC33-7ADD35D39B58}"/>
          </ac:grpSpMkLst>
        </pc:grpChg>
        <pc:grpChg chg="mod">
          <ac:chgData name="fang Wentong" userId="e76d864cad82b1fa" providerId="LiveId" clId="{D310D7CC-78F4-4BDD-8ABB-0A04ED6B42F1}" dt="2021-11-06T07:32:15.033" v="77"/>
          <ac:grpSpMkLst>
            <pc:docMk/>
            <pc:sldMk cId="1598846636" sldId="278"/>
            <ac:grpSpMk id="48" creationId="{3C475E37-7814-4394-BEA2-611B988C2D8E}"/>
          </ac:grpSpMkLst>
        </pc:grpChg>
        <pc:grpChg chg="mod">
          <ac:chgData name="fang Wentong" userId="e76d864cad82b1fa" providerId="LiveId" clId="{D310D7CC-78F4-4BDD-8ABB-0A04ED6B42F1}" dt="2021-11-06T07:32:15.033" v="77"/>
          <ac:grpSpMkLst>
            <pc:docMk/>
            <pc:sldMk cId="1598846636" sldId="278"/>
            <ac:grpSpMk id="78" creationId="{A888E12E-E7E6-42B4-8408-FA2289571F09}"/>
          </ac:grpSpMkLst>
        </pc:grpChg>
        <pc:grpChg chg="mod">
          <ac:chgData name="fang Wentong" userId="e76d864cad82b1fa" providerId="LiveId" clId="{D310D7CC-78F4-4BDD-8ABB-0A04ED6B42F1}" dt="2021-11-06T07:32:15.033" v="77"/>
          <ac:grpSpMkLst>
            <pc:docMk/>
            <pc:sldMk cId="1598846636" sldId="278"/>
            <ac:grpSpMk id="82" creationId="{7264657B-82E8-4A35-AD00-DFA518D7456C}"/>
          </ac:grpSpMkLst>
        </pc:grpChg>
        <pc:grpChg chg="mod">
          <ac:chgData name="fang Wentong" userId="e76d864cad82b1fa" providerId="LiveId" clId="{D310D7CC-78F4-4BDD-8ABB-0A04ED6B42F1}" dt="2021-11-06T07:32:15.033" v="77"/>
          <ac:grpSpMkLst>
            <pc:docMk/>
            <pc:sldMk cId="1598846636" sldId="278"/>
            <ac:grpSpMk id="83" creationId="{E004348D-0138-48D1-8258-C354B0AA5A6F}"/>
          </ac:grpSpMkLst>
        </pc:grpChg>
        <pc:grpChg chg="mod">
          <ac:chgData name="fang Wentong" userId="e76d864cad82b1fa" providerId="LiveId" clId="{D310D7CC-78F4-4BDD-8ABB-0A04ED6B42F1}" dt="2021-11-06T07:32:15.033" v="77"/>
          <ac:grpSpMkLst>
            <pc:docMk/>
            <pc:sldMk cId="1598846636" sldId="278"/>
            <ac:grpSpMk id="84" creationId="{5D555A8D-724D-46BD-9EC8-1AB5F7995F1C}"/>
          </ac:grpSpMkLst>
        </pc:grpChg>
        <pc:picChg chg="mod">
          <ac:chgData name="fang Wentong" userId="e76d864cad82b1fa" providerId="LiveId" clId="{D310D7CC-78F4-4BDD-8ABB-0A04ED6B42F1}" dt="2021-11-06T07:32:15.033" v="77"/>
          <ac:picMkLst>
            <pc:docMk/>
            <pc:sldMk cId="1598846636" sldId="278"/>
            <ac:picMk id="79" creationId="{775C76ED-8C1A-4F85-9D71-F1BA8B6E9EF1}"/>
          </ac:picMkLst>
        </pc:picChg>
        <pc:picChg chg="mod">
          <ac:chgData name="fang Wentong" userId="e76d864cad82b1fa" providerId="LiveId" clId="{D310D7CC-78F4-4BDD-8ABB-0A04ED6B42F1}" dt="2021-11-06T07:32:15.033" v="77"/>
          <ac:picMkLst>
            <pc:docMk/>
            <pc:sldMk cId="1598846636" sldId="278"/>
            <ac:picMk id="80" creationId="{DF2CB451-93DC-49D5-AC3F-D85CD13B621D}"/>
          </ac:picMkLst>
        </pc:picChg>
        <pc:picChg chg="mod">
          <ac:chgData name="fang Wentong" userId="e76d864cad82b1fa" providerId="LiveId" clId="{D310D7CC-78F4-4BDD-8ABB-0A04ED6B42F1}" dt="2021-11-06T07:32:15.033" v="77"/>
          <ac:picMkLst>
            <pc:docMk/>
            <pc:sldMk cId="1598846636" sldId="278"/>
            <ac:picMk id="81" creationId="{53FC657D-06FC-45B1-A9B2-9AF43891C4EA}"/>
          </ac:picMkLst>
        </pc:pic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88" creationId="{CF60FAEE-84B2-4F75-88EC-98ECCE615905}"/>
          </ac:cxnSpMkLst>
        </pc:cxn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89" creationId="{C834CA90-9BA9-49A0-948C-9489546A1973}"/>
          </ac:cxnSpMkLst>
        </pc:cxn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92" creationId="{31ABCAD7-B937-4234-9493-DA74B7AA3865}"/>
          </ac:cxnSpMkLst>
        </pc:cxn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94" creationId="{BEF21E77-819C-4250-8CF6-DB58E07C7093}"/>
          </ac:cxnSpMkLst>
        </pc:cxn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96" creationId="{A25F5362-F852-4373-BA71-E74C2B1CE972}"/>
          </ac:cxnSpMkLst>
        </pc:cxn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97" creationId="{E69B4F29-9CA7-4E9F-8CBE-15C8941BC54B}"/>
          </ac:cxnSpMkLst>
        </pc:cxn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100" creationId="{D47ABD20-37ED-4DCD-AD8A-2C20846E9491}"/>
          </ac:cxnSpMkLst>
        </pc:cxn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102" creationId="{93CDE359-595B-4346-9C01-A271872604A8}"/>
          </ac:cxnSpMkLst>
        </pc:cxn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104" creationId="{FF640061-C3F7-4126-B102-871AB23F7992}"/>
          </ac:cxnSpMkLst>
        </pc:cxn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105" creationId="{26CE4775-E621-44E0-B802-E3B46FA06036}"/>
          </ac:cxnSpMkLst>
        </pc:cxn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108" creationId="{4ACA1F87-642E-4780-A927-28B731F67078}"/>
          </ac:cxnSpMkLst>
        </pc:cxnChg>
        <pc:cxnChg chg="mod">
          <ac:chgData name="fang Wentong" userId="e76d864cad82b1fa" providerId="LiveId" clId="{D310D7CC-78F4-4BDD-8ABB-0A04ED6B42F1}" dt="2021-11-06T07:32:15.033" v="77"/>
          <ac:cxnSpMkLst>
            <pc:docMk/>
            <pc:sldMk cId="1598846636" sldId="278"/>
            <ac:cxnSpMk id="110" creationId="{2EAD35DC-F9B6-402C-88A2-1869A02BB0D6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7F77A-0DAD-4385-ACAE-B5C8E2C6506C}" type="datetimeFigureOut">
              <a:rPr lang="zh-CN" altLang="en-US" smtClean="0"/>
              <a:pPr/>
              <a:t>2021/11/6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DB3138-FDD9-4F06-B25A-632848818B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DB3138-FDD9-4F06-B25A-632848818BD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661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681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993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506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04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464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549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21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889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589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CF01CA-5529-DF44-91DA-66AFF58DD224}" type="datetimeFigureOut">
              <a:rPr lang="en-US" smtClean="0"/>
              <a:pPr/>
              <a:t>11/6/2021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607A6-9E05-3042-858D-2A64BC8927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249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2.tiff"/><Relationship Id="rId18" Type="http://schemas.openxmlformats.org/officeDocument/2006/relationships/image" Target="../media/image17.tiff"/><Relationship Id="rId26" Type="http://schemas.openxmlformats.org/officeDocument/2006/relationships/image" Target="../media/image25.png"/><Relationship Id="rId3" Type="http://schemas.openxmlformats.org/officeDocument/2006/relationships/image" Target="../media/image2.tiff"/><Relationship Id="rId21" Type="http://schemas.openxmlformats.org/officeDocument/2006/relationships/image" Target="../media/image20.png"/><Relationship Id="rId7" Type="http://schemas.openxmlformats.org/officeDocument/2006/relationships/image" Target="../media/image6.tiff"/><Relationship Id="rId12" Type="http://schemas.openxmlformats.org/officeDocument/2006/relationships/image" Target="../media/image11.tiff"/><Relationship Id="rId17" Type="http://schemas.openxmlformats.org/officeDocument/2006/relationships/image" Target="../media/image16.jpeg"/><Relationship Id="rId25" Type="http://schemas.openxmlformats.org/officeDocument/2006/relationships/image" Target="../media/image24.png"/><Relationship Id="rId2" Type="http://schemas.openxmlformats.org/officeDocument/2006/relationships/image" Target="../media/image1.tiff"/><Relationship Id="rId16" Type="http://schemas.openxmlformats.org/officeDocument/2006/relationships/image" Target="../media/image15.png"/><Relationship Id="rId20" Type="http://schemas.openxmlformats.org/officeDocument/2006/relationships/image" Target="../media/image19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11" Type="http://schemas.openxmlformats.org/officeDocument/2006/relationships/image" Target="../media/image10.tiff"/><Relationship Id="rId24" Type="http://schemas.openxmlformats.org/officeDocument/2006/relationships/image" Target="../media/image23.png"/><Relationship Id="rId5" Type="http://schemas.openxmlformats.org/officeDocument/2006/relationships/image" Target="../media/image4.tiff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tiff"/><Relationship Id="rId19" Type="http://schemas.openxmlformats.org/officeDocument/2006/relationships/image" Target="../media/image18.tif"/><Relationship Id="rId4" Type="http://schemas.openxmlformats.org/officeDocument/2006/relationships/image" Target="../media/image3.tiff"/><Relationship Id="rId9" Type="http://schemas.openxmlformats.org/officeDocument/2006/relationships/image" Target="../media/image8.tiff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0.png"/><Relationship Id="rId18" Type="http://schemas.openxmlformats.org/officeDocument/2006/relationships/image" Target="../media/image115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12" Type="http://schemas.openxmlformats.org/officeDocument/2006/relationships/image" Target="../media/image109.tiff"/><Relationship Id="rId17" Type="http://schemas.openxmlformats.org/officeDocument/2006/relationships/image" Target="../media/image114.png"/><Relationship Id="rId2" Type="http://schemas.openxmlformats.org/officeDocument/2006/relationships/image" Target="../media/image104.png"/><Relationship Id="rId16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5" Type="http://schemas.openxmlformats.org/officeDocument/2006/relationships/image" Target="../media/image112.png"/><Relationship Id="rId10" Type="http://schemas.openxmlformats.org/officeDocument/2006/relationships/image" Target="../media/image108.png"/><Relationship Id="rId19" Type="http://schemas.openxmlformats.org/officeDocument/2006/relationships/image" Target="../media/image116.png"/><Relationship Id="rId4" Type="http://schemas.openxmlformats.org/officeDocument/2006/relationships/image" Target="../media/image105.png"/><Relationship Id="rId9" Type="http://schemas.microsoft.com/office/2007/relationships/hdphoto" Target="../media/hdphoto9.wdp"/><Relationship Id="rId14" Type="http://schemas.openxmlformats.org/officeDocument/2006/relationships/image" Target="../media/image1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tiff"/><Relationship Id="rId7" Type="http://schemas.openxmlformats.org/officeDocument/2006/relationships/image" Target="../media/image122.tif"/><Relationship Id="rId2" Type="http://schemas.openxmlformats.org/officeDocument/2006/relationships/image" Target="../media/image11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tif"/><Relationship Id="rId5" Type="http://schemas.openxmlformats.org/officeDocument/2006/relationships/image" Target="../media/image120.tif"/><Relationship Id="rId4" Type="http://schemas.openxmlformats.org/officeDocument/2006/relationships/image" Target="../media/image119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tiff"/><Relationship Id="rId7" Type="http://schemas.microsoft.com/office/2007/relationships/hdphoto" Target="../media/hdphoto1.wdp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tiff"/><Relationship Id="rId10" Type="http://schemas.openxmlformats.org/officeDocument/2006/relationships/image" Target="../media/image32.tiff"/><Relationship Id="rId4" Type="http://schemas.openxmlformats.org/officeDocument/2006/relationships/image" Target="../media/image28.tiff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2.tiff"/><Relationship Id="rId18" Type="http://schemas.openxmlformats.org/officeDocument/2006/relationships/image" Target="../media/image57.png"/><Relationship Id="rId26" Type="http://schemas.openxmlformats.org/officeDocument/2006/relationships/image" Target="../media/image65.png"/><Relationship Id="rId3" Type="http://schemas.openxmlformats.org/officeDocument/2006/relationships/image" Target="../media/image42.tiff"/><Relationship Id="rId21" Type="http://schemas.openxmlformats.org/officeDocument/2006/relationships/image" Target="../media/image60.png"/><Relationship Id="rId34" Type="http://schemas.openxmlformats.org/officeDocument/2006/relationships/image" Target="../media/image73.tif"/><Relationship Id="rId7" Type="http://schemas.openxmlformats.org/officeDocument/2006/relationships/image" Target="../media/image46.tiff"/><Relationship Id="rId12" Type="http://schemas.openxmlformats.org/officeDocument/2006/relationships/image" Target="../media/image51.tiff"/><Relationship Id="rId17" Type="http://schemas.openxmlformats.org/officeDocument/2006/relationships/image" Target="../media/image56.png"/><Relationship Id="rId25" Type="http://schemas.openxmlformats.org/officeDocument/2006/relationships/image" Target="../media/image64.png"/><Relationship Id="rId33" Type="http://schemas.openxmlformats.org/officeDocument/2006/relationships/image" Target="../media/image72.tif"/><Relationship Id="rId2" Type="http://schemas.openxmlformats.org/officeDocument/2006/relationships/image" Target="../media/image41.tiff"/><Relationship Id="rId16" Type="http://schemas.openxmlformats.org/officeDocument/2006/relationships/image" Target="../media/image55.tif"/><Relationship Id="rId20" Type="http://schemas.openxmlformats.org/officeDocument/2006/relationships/image" Target="../media/image59.png"/><Relationship Id="rId29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tiff"/><Relationship Id="rId11" Type="http://schemas.openxmlformats.org/officeDocument/2006/relationships/image" Target="../media/image50.tiff"/><Relationship Id="rId24" Type="http://schemas.openxmlformats.org/officeDocument/2006/relationships/image" Target="../media/image63.png"/><Relationship Id="rId32" Type="http://schemas.openxmlformats.org/officeDocument/2006/relationships/image" Target="../media/image71.tif"/><Relationship Id="rId5" Type="http://schemas.openxmlformats.org/officeDocument/2006/relationships/image" Target="../media/image44.tiff"/><Relationship Id="rId15" Type="http://schemas.openxmlformats.org/officeDocument/2006/relationships/image" Target="../media/image54.tif"/><Relationship Id="rId23" Type="http://schemas.openxmlformats.org/officeDocument/2006/relationships/image" Target="../media/image62.png"/><Relationship Id="rId28" Type="http://schemas.openxmlformats.org/officeDocument/2006/relationships/image" Target="../media/image67.png"/><Relationship Id="rId36" Type="http://schemas.openxmlformats.org/officeDocument/2006/relationships/image" Target="../media/image75.tif"/><Relationship Id="rId10" Type="http://schemas.openxmlformats.org/officeDocument/2006/relationships/image" Target="../media/image49.png"/><Relationship Id="rId19" Type="http://schemas.openxmlformats.org/officeDocument/2006/relationships/image" Target="../media/image58.png"/><Relationship Id="rId31" Type="http://schemas.openxmlformats.org/officeDocument/2006/relationships/image" Target="../media/image70.tif"/><Relationship Id="rId4" Type="http://schemas.openxmlformats.org/officeDocument/2006/relationships/image" Target="../media/image43.tiff"/><Relationship Id="rId9" Type="http://schemas.openxmlformats.org/officeDocument/2006/relationships/image" Target="../media/image48.png"/><Relationship Id="rId14" Type="http://schemas.openxmlformats.org/officeDocument/2006/relationships/image" Target="../media/image53.tif"/><Relationship Id="rId22" Type="http://schemas.openxmlformats.org/officeDocument/2006/relationships/image" Target="../media/image61.png"/><Relationship Id="rId27" Type="http://schemas.openxmlformats.org/officeDocument/2006/relationships/image" Target="../media/image66.png"/><Relationship Id="rId30" Type="http://schemas.openxmlformats.org/officeDocument/2006/relationships/image" Target="../media/image69.png"/><Relationship Id="rId35" Type="http://schemas.openxmlformats.org/officeDocument/2006/relationships/image" Target="../media/image74.tif"/><Relationship Id="rId8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microsoft.com/office/2007/relationships/hdphoto" Target="../media/hdphoto4.wdp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8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microsoft.com/office/2007/relationships/hdphoto" Target="../media/hdphoto3.wdp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tiff"/><Relationship Id="rId13" Type="http://schemas.openxmlformats.org/officeDocument/2006/relationships/image" Target="../media/image2.tiff"/><Relationship Id="rId18" Type="http://schemas.openxmlformats.org/officeDocument/2006/relationships/image" Target="../media/image99.tiff"/><Relationship Id="rId3" Type="http://schemas.openxmlformats.org/officeDocument/2006/relationships/image" Target="../media/image90.tiff"/><Relationship Id="rId7" Type="http://schemas.openxmlformats.org/officeDocument/2006/relationships/image" Target="../media/image94.jpeg"/><Relationship Id="rId12" Type="http://schemas.openxmlformats.org/officeDocument/2006/relationships/image" Target="../media/image1.tiff"/><Relationship Id="rId17" Type="http://schemas.openxmlformats.org/officeDocument/2006/relationships/image" Target="../media/image7.tiff"/><Relationship Id="rId2" Type="http://schemas.openxmlformats.org/officeDocument/2006/relationships/image" Target="../media/image89.tiff"/><Relationship Id="rId16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tiff"/><Relationship Id="rId11" Type="http://schemas.openxmlformats.org/officeDocument/2006/relationships/image" Target="../media/image98.tiff"/><Relationship Id="rId5" Type="http://schemas.openxmlformats.org/officeDocument/2006/relationships/image" Target="../media/image92.tiff"/><Relationship Id="rId15" Type="http://schemas.openxmlformats.org/officeDocument/2006/relationships/image" Target="../media/image4.tiff"/><Relationship Id="rId10" Type="http://schemas.openxmlformats.org/officeDocument/2006/relationships/image" Target="../media/image97.tiff"/><Relationship Id="rId4" Type="http://schemas.openxmlformats.org/officeDocument/2006/relationships/image" Target="../media/image91.tiff"/><Relationship Id="rId9" Type="http://schemas.openxmlformats.org/officeDocument/2006/relationships/image" Target="../media/image96.tiff"/><Relationship Id="rId14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B2F432-BF1C-9048-B1CA-2527312CE055}"/>
              </a:ext>
            </a:extLst>
          </p:cNvPr>
          <p:cNvSpPr txBox="1"/>
          <p:nvPr/>
        </p:nvSpPr>
        <p:spPr>
          <a:xfrm>
            <a:off x="47668" y="61695"/>
            <a:ext cx="76469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Figure 1—source data.</a:t>
            </a:r>
            <a:r>
              <a:rPr lang="en-US" sz="14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 Uncropped western blot images for Figure 1</a:t>
            </a:r>
            <a:endParaRPr lang="en-US" sz="1400" b="1" dirty="0">
              <a:latin typeface="Helvetica" pitchFamily="2" charset="0"/>
            </a:endParaRPr>
          </a:p>
        </p:txBody>
      </p:sp>
      <p:pic>
        <p:nvPicPr>
          <p:cNvPr id="456" name="图片 455" descr="图片包含 飞机, 照片, 大, 游戏机&#10;&#10;描述已自动生成">
            <a:extLst>
              <a:ext uri="{FF2B5EF4-FFF2-40B4-BE49-F238E27FC236}">
                <a16:creationId xmlns:a16="http://schemas.microsoft.com/office/drawing/2014/main" id="{131D28F3-1389-4F29-8EAC-C0AB1169D6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" t="46494" r="7601" b="32756"/>
          <a:stretch/>
        </p:blipFill>
        <p:spPr>
          <a:xfrm>
            <a:off x="584911" y="5621503"/>
            <a:ext cx="2722807" cy="451529"/>
          </a:xfrm>
          <a:prstGeom prst="rect">
            <a:avLst/>
          </a:prstGeom>
        </p:spPr>
      </p:pic>
      <p:pic>
        <p:nvPicPr>
          <p:cNvPr id="457" name="图片 456" descr="图片包含 照片, 监控, 镜子, 标志&#10;&#10;描述已自动生成">
            <a:extLst>
              <a:ext uri="{FF2B5EF4-FFF2-40B4-BE49-F238E27FC236}">
                <a16:creationId xmlns:a16="http://schemas.microsoft.com/office/drawing/2014/main" id="{CC4D91CB-5294-49DD-BDE1-549D762696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3" t="19261" r="8325" b="52163"/>
          <a:stretch/>
        </p:blipFill>
        <p:spPr>
          <a:xfrm>
            <a:off x="584911" y="6517668"/>
            <a:ext cx="2721672" cy="397215"/>
          </a:xfrm>
          <a:prstGeom prst="rect">
            <a:avLst/>
          </a:prstGeom>
        </p:spPr>
      </p:pic>
      <p:pic>
        <p:nvPicPr>
          <p:cNvPr id="458" name="图片 457" descr="图片包含 照片, 游戏机, 飞行, 飞机&#10;&#10;描述已自动生成">
            <a:extLst>
              <a:ext uri="{FF2B5EF4-FFF2-40B4-BE49-F238E27FC236}">
                <a16:creationId xmlns:a16="http://schemas.microsoft.com/office/drawing/2014/main" id="{01A15492-1AE3-4F94-89B5-A0E57208F7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68" t="50000" r="18448" b="22604"/>
          <a:stretch/>
        </p:blipFill>
        <p:spPr>
          <a:xfrm>
            <a:off x="318155" y="6951231"/>
            <a:ext cx="2988428" cy="413196"/>
          </a:xfrm>
          <a:prstGeom prst="rect">
            <a:avLst/>
          </a:prstGeom>
        </p:spPr>
      </p:pic>
      <p:pic>
        <p:nvPicPr>
          <p:cNvPr id="459" name="图片 458">
            <a:extLst>
              <a:ext uri="{FF2B5EF4-FFF2-40B4-BE49-F238E27FC236}">
                <a16:creationId xmlns:a16="http://schemas.microsoft.com/office/drawing/2014/main" id="{20512429-362D-46AB-AE00-4FC6B846F3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9" t="55764" r="3213" b="22172"/>
          <a:stretch/>
        </p:blipFill>
        <p:spPr>
          <a:xfrm>
            <a:off x="584911" y="6134398"/>
            <a:ext cx="2721672" cy="383270"/>
          </a:xfrm>
          <a:prstGeom prst="rect">
            <a:avLst/>
          </a:prstGeom>
        </p:spPr>
      </p:pic>
      <p:sp>
        <p:nvSpPr>
          <p:cNvPr id="460" name="TextBox 17">
            <a:extLst>
              <a:ext uri="{FF2B5EF4-FFF2-40B4-BE49-F238E27FC236}">
                <a16:creationId xmlns:a16="http://schemas.microsoft.com/office/drawing/2014/main" id="{E8CE3D5C-56DC-4A3F-B190-0DF85D07A892}"/>
              </a:ext>
            </a:extLst>
          </p:cNvPr>
          <p:cNvSpPr txBox="1"/>
          <p:nvPr/>
        </p:nvSpPr>
        <p:spPr>
          <a:xfrm>
            <a:off x="108706" y="6681372"/>
            <a:ext cx="460683" cy="1503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</a:p>
        </p:txBody>
      </p:sp>
      <p:sp>
        <p:nvSpPr>
          <p:cNvPr id="461" name="TextBox 18">
            <a:extLst>
              <a:ext uri="{FF2B5EF4-FFF2-40B4-BE49-F238E27FC236}">
                <a16:creationId xmlns:a16="http://schemas.microsoft.com/office/drawing/2014/main" id="{8DAA9A80-1760-4CC9-A8AD-104022E1E354}"/>
              </a:ext>
            </a:extLst>
          </p:cNvPr>
          <p:cNvSpPr txBox="1"/>
          <p:nvPr/>
        </p:nvSpPr>
        <p:spPr>
          <a:xfrm>
            <a:off x="245767" y="7118502"/>
            <a:ext cx="323622" cy="1503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VHL</a:t>
            </a:r>
          </a:p>
        </p:txBody>
      </p:sp>
      <p:sp>
        <p:nvSpPr>
          <p:cNvPr id="462" name="TextBox 19">
            <a:extLst>
              <a:ext uri="{FF2B5EF4-FFF2-40B4-BE49-F238E27FC236}">
                <a16:creationId xmlns:a16="http://schemas.microsoft.com/office/drawing/2014/main" id="{45F6827D-7492-46EF-961C-10CC9F89A8E2}"/>
              </a:ext>
            </a:extLst>
          </p:cNvPr>
          <p:cNvSpPr txBox="1"/>
          <p:nvPr/>
        </p:nvSpPr>
        <p:spPr>
          <a:xfrm>
            <a:off x="197862" y="5858337"/>
            <a:ext cx="371526" cy="1503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ZHX2</a:t>
            </a:r>
          </a:p>
        </p:txBody>
      </p:sp>
      <p:sp>
        <p:nvSpPr>
          <p:cNvPr id="463" name="TextBox 20">
            <a:extLst>
              <a:ext uri="{FF2B5EF4-FFF2-40B4-BE49-F238E27FC236}">
                <a16:creationId xmlns:a16="http://schemas.microsoft.com/office/drawing/2014/main" id="{75340000-92B9-43C3-8192-9A041DE49160}"/>
              </a:ext>
            </a:extLst>
          </p:cNvPr>
          <p:cNvSpPr txBox="1"/>
          <p:nvPr/>
        </p:nvSpPr>
        <p:spPr>
          <a:xfrm>
            <a:off x="179233" y="6291482"/>
            <a:ext cx="390156" cy="1503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HIF1</a:t>
            </a:r>
            <a:r>
              <a:rPr lang="el-GR" sz="800" b="1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4" name="组合 463">
            <a:extLst>
              <a:ext uri="{FF2B5EF4-FFF2-40B4-BE49-F238E27FC236}">
                <a16:creationId xmlns:a16="http://schemas.microsoft.com/office/drawing/2014/main" id="{55FF3E73-E2DB-4467-83F7-96C254EC9B1F}"/>
              </a:ext>
            </a:extLst>
          </p:cNvPr>
          <p:cNvGrpSpPr/>
          <p:nvPr/>
        </p:nvGrpSpPr>
        <p:grpSpPr>
          <a:xfrm>
            <a:off x="687218" y="5380398"/>
            <a:ext cx="751722" cy="259682"/>
            <a:chOff x="890822" y="1313765"/>
            <a:chExt cx="905559" cy="371999"/>
          </a:xfrm>
        </p:grpSpPr>
        <p:sp>
          <p:nvSpPr>
            <p:cNvPr id="508" name="TextBox 21">
              <a:extLst>
                <a:ext uri="{FF2B5EF4-FFF2-40B4-BE49-F238E27FC236}">
                  <a16:creationId xmlns:a16="http://schemas.microsoft.com/office/drawing/2014/main" id="{5F814E20-C3AF-4B32-B524-2C0AD2CB021A}"/>
                </a:ext>
              </a:extLst>
            </p:cNvPr>
            <p:cNvSpPr txBox="1"/>
            <p:nvPr/>
          </p:nvSpPr>
          <p:spPr>
            <a:xfrm>
              <a:off x="933392" y="1313765"/>
              <a:ext cx="760144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VHL </a:t>
              </a:r>
              <a:r>
                <a:rPr lang="en-US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sgRNA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9" name="Rectangle 203">
              <a:extLst>
                <a:ext uri="{FF2B5EF4-FFF2-40B4-BE49-F238E27FC236}">
                  <a16:creationId xmlns:a16="http://schemas.microsoft.com/office/drawing/2014/main" id="{AF0E9BD0-2EBE-468E-BEE0-58E76B893E57}"/>
                </a:ext>
              </a:extLst>
            </p:cNvPr>
            <p:cNvSpPr/>
            <p:nvPr/>
          </p:nvSpPr>
          <p:spPr>
            <a:xfrm>
              <a:off x="890822" y="1470320"/>
              <a:ext cx="360996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Ctrl</a:t>
              </a:r>
            </a:p>
          </p:txBody>
        </p:sp>
        <p:sp>
          <p:nvSpPr>
            <p:cNvPr id="510" name="Rectangle 204">
              <a:extLst>
                <a:ext uri="{FF2B5EF4-FFF2-40B4-BE49-F238E27FC236}">
                  <a16:creationId xmlns:a16="http://schemas.microsoft.com/office/drawing/2014/main" id="{A989CEA9-4495-4E52-A9D3-EF9AC85E0302}"/>
                </a:ext>
              </a:extLst>
            </p:cNvPr>
            <p:cNvSpPr/>
            <p:nvPr/>
          </p:nvSpPr>
          <p:spPr>
            <a:xfrm>
              <a:off x="1148820" y="1470320"/>
              <a:ext cx="242374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511" name="Rectangle 205">
              <a:extLst>
                <a:ext uri="{FF2B5EF4-FFF2-40B4-BE49-F238E27FC236}">
                  <a16:creationId xmlns:a16="http://schemas.microsoft.com/office/drawing/2014/main" id="{1EBE869C-AD92-422C-AB3A-3E5A201DB7FE}"/>
                </a:ext>
              </a:extLst>
            </p:cNvPr>
            <p:cNvSpPr/>
            <p:nvPr/>
          </p:nvSpPr>
          <p:spPr>
            <a:xfrm>
              <a:off x="1353401" y="1470320"/>
              <a:ext cx="242374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512" name="Rectangle 206">
              <a:extLst>
                <a:ext uri="{FF2B5EF4-FFF2-40B4-BE49-F238E27FC236}">
                  <a16:creationId xmlns:a16="http://schemas.microsoft.com/office/drawing/2014/main" id="{86BA7C3B-CEEA-4DA7-9C1A-10B1424E57A0}"/>
                </a:ext>
              </a:extLst>
            </p:cNvPr>
            <p:cNvSpPr/>
            <p:nvPr/>
          </p:nvSpPr>
          <p:spPr>
            <a:xfrm>
              <a:off x="1554007" y="1470320"/>
              <a:ext cx="242374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sp>
        <p:nvSpPr>
          <p:cNvPr id="465" name="TextBox 28">
            <a:extLst>
              <a:ext uri="{FF2B5EF4-FFF2-40B4-BE49-F238E27FC236}">
                <a16:creationId xmlns:a16="http://schemas.microsoft.com/office/drawing/2014/main" id="{CC61985B-AB8B-496F-90F1-6B42429CC0EC}"/>
              </a:ext>
            </a:extLst>
          </p:cNvPr>
          <p:cNvSpPr txBox="1"/>
          <p:nvPr/>
        </p:nvSpPr>
        <p:spPr>
          <a:xfrm>
            <a:off x="766469" y="7391065"/>
            <a:ext cx="677584" cy="150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MDA-MB-231</a:t>
            </a:r>
          </a:p>
        </p:txBody>
      </p: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23CF296B-94FD-4339-BBD6-6EEE992D3BBB}"/>
              </a:ext>
            </a:extLst>
          </p:cNvPr>
          <p:cNvGrpSpPr/>
          <p:nvPr/>
        </p:nvGrpSpPr>
        <p:grpSpPr>
          <a:xfrm>
            <a:off x="3194836" y="5788815"/>
            <a:ext cx="511670" cy="289236"/>
            <a:chOff x="5720959" y="2348880"/>
            <a:chExt cx="616382" cy="414337"/>
          </a:xfrm>
        </p:grpSpPr>
        <p:cxnSp>
          <p:nvCxnSpPr>
            <p:cNvPr id="497" name="Straight Connector 46">
              <a:extLst>
                <a:ext uri="{FF2B5EF4-FFF2-40B4-BE49-F238E27FC236}">
                  <a16:creationId xmlns:a16="http://schemas.microsoft.com/office/drawing/2014/main" id="{BCC88AD1-7ED0-4F88-948A-FCEE4B2E1784}"/>
                </a:ext>
              </a:extLst>
            </p:cNvPr>
            <p:cNvCxnSpPr>
              <a:cxnSpLocks/>
            </p:cNvCxnSpPr>
            <p:nvPr/>
          </p:nvCxnSpPr>
          <p:spPr>
            <a:xfrm>
              <a:off x="5720959" y="244400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8" name="TextBox 45">
              <a:extLst>
                <a:ext uri="{FF2B5EF4-FFF2-40B4-BE49-F238E27FC236}">
                  <a16:creationId xmlns:a16="http://schemas.microsoft.com/office/drawing/2014/main" id="{83E273F1-0CBC-4870-A338-CCE59C9215F7}"/>
                </a:ext>
              </a:extLst>
            </p:cNvPr>
            <p:cNvSpPr txBox="1"/>
            <p:nvPr/>
          </p:nvSpPr>
          <p:spPr>
            <a:xfrm>
              <a:off x="5816810" y="2348880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499" name="Straight Connector 46">
              <a:extLst>
                <a:ext uri="{FF2B5EF4-FFF2-40B4-BE49-F238E27FC236}">
                  <a16:creationId xmlns:a16="http://schemas.microsoft.com/office/drawing/2014/main" id="{0D7F5F05-35C9-4005-9E44-CF04A5F6097A}"/>
                </a:ext>
              </a:extLst>
            </p:cNvPr>
            <p:cNvCxnSpPr>
              <a:cxnSpLocks/>
            </p:cNvCxnSpPr>
            <p:nvPr/>
          </p:nvCxnSpPr>
          <p:spPr>
            <a:xfrm>
              <a:off x="5720959" y="2572695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Straight Connector 46">
              <a:extLst>
                <a:ext uri="{FF2B5EF4-FFF2-40B4-BE49-F238E27FC236}">
                  <a16:creationId xmlns:a16="http://schemas.microsoft.com/office/drawing/2014/main" id="{7348407F-93B5-417E-96A6-A8E34A580C7A}"/>
                </a:ext>
              </a:extLst>
            </p:cNvPr>
            <p:cNvCxnSpPr>
              <a:cxnSpLocks/>
            </p:cNvCxnSpPr>
            <p:nvPr/>
          </p:nvCxnSpPr>
          <p:spPr>
            <a:xfrm>
              <a:off x="5720959" y="2673504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1" name="TextBox 48">
              <a:extLst>
                <a:ext uri="{FF2B5EF4-FFF2-40B4-BE49-F238E27FC236}">
                  <a16:creationId xmlns:a16="http://schemas.microsoft.com/office/drawing/2014/main" id="{16680530-3EB1-407A-BC03-3BF055EC8FD5}"/>
                </a:ext>
              </a:extLst>
            </p:cNvPr>
            <p:cNvSpPr txBox="1"/>
            <p:nvPr/>
          </p:nvSpPr>
          <p:spPr>
            <a:xfrm>
              <a:off x="5809050" y="2483895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130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502" name="TextBox 49">
              <a:extLst>
                <a:ext uri="{FF2B5EF4-FFF2-40B4-BE49-F238E27FC236}">
                  <a16:creationId xmlns:a16="http://schemas.microsoft.com/office/drawing/2014/main" id="{0F466611-16A2-474A-9BEB-F2FBA31EA371}"/>
                </a:ext>
              </a:extLst>
            </p:cNvPr>
            <p:cNvSpPr txBox="1"/>
            <p:nvPr/>
          </p:nvSpPr>
          <p:spPr>
            <a:xfrm>
              <a:off x="5804744" y="2578551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469" name="组合 468">
            <a:extLst>
              <a:ext uri="{FF2B5EF4-FFF2-40B4-BE49-F238E27FC236}">
                <a16:creationId xmlns:a16="http://schemas.microsoft.com/office/drawing/2014/main" id="{DAD7EA93-0B1A-4F95-BD3D-4271AD619622}"/>
              </a:ext>
            </a:extLst>
          </p:cNvPr>
          <p:cNvGrpSpPr/>
          <p:nvPr/>
        </p:nvGrpSpPr>
        <p:grpSpPr>
          <a:xfrm>
            <a:off x="3232196" y="6574273"/>
            <a:ext cx="501654" cy="306078"/>
            <a:chOff x="4730849" y="2889000"/>
            <a:chExt cx="604316" cy="769671"/>
          </a:xfrm>
        </p:grpSpPr>
        <p:cxnSp>
          <p:nvCxnSpPr>
            <p:cNvPr id="491" name="Straight Connector 46">
              <a:extLst>
                <a:ext uri="{FF2B5EF4-FFF2-40B4-BE49-F238E27FC236}">
                  <a16:creationId xmlns:a16="http://schemas.microsoft.com/office/drawing/2014/main" id="{7D4A29FA-A99D-4D2A-9F2B-7EF22B69856A}"/>
                </a:ext>
              </a:extLst>
            </p:cNvPr>
            <p:cNvCxnSpPr>
              <a:cxnSpLocks/>
            </p:cNvCxnSpPr>
            <p:nvPr/>
          </p:nvCxnSpPr>
          <p:spPr>
            <a:xfrm>
              <a:off x="4730849" y="3247770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2" name="Straight Connector 46">
              <a:extLst>
                <a:ext uri="{FF2B5EF4-FFF2-40B4-BE49-F238E27FC236}">
                  <a16:creationId xmlns:a16="http://schemas.microsoft.com/office/drawing/2014/main" id="{83460960-12DC-48E5-B02E-BD98382B1453}"/>
                </a:ext>
              </a:extLst>
            </p:cNvPr>
            <p:cNvCxnSpPr>
              <a:cxnSpLocks/>
            </p:cNvCxnSpPr>
            <p:nvPr/>
          </p:nvCxnSpPr>
          <p:spPr>
            <a:xfrm>
              <a:off x="4730849" y="2983953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3" name="TextBox 52">
              <a:extLst>
                <a:ext uri="{FF2B5EF4-FFF2-40B4-BE49-F238E27FC236}">
                  <a16:creationId xmlns:a16="http://schemas.microsoft.com/office/drawing/2014/main" id="{A9D419D6-2725-444C-88BF-4618BE4EC902}"/>
                </a:ext>
              </a:extLst>
            </p:cNvPr>
            <p:cNvSpPr txBox="1"/>
            <p:nvPr/>
          </p:nvSpPr>
          <p:spPr>
            <a:xfrm>
              <a:off x="4775854" y="3158970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55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494" name="TextBox 53">
              <a:extLst>
                <a:ext uri="{FF2B5EF4-FFF2-40B4-BE49-F238E27FC236}">
                  <a16:creationId xmlns:a16="http://schemas.microsoft.com/office/drawing/2014/main" id="{B47BC218-89FD-4435-AC23-7A1EA9C4EE27}"/>
                </a:ext>
              </a:extLst>
            </p:cNvPr>
            <p:cNvSpPr txBox="1"/>
            <p:nvPr/>
          </p:nvSpPr>
          <p:spPr>
            <a:xfrm>
              <a:off x="4814634" y="2889000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70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495" name="Straight Connector 46">
              <a:extLst>
                <a:ext uri="{FF2B5EF4-FFF2-40B4-BE49-F238E27FC236}">
                  <a16:creationId xmlns:a16="http://schemas.microsoft.com/office/drawing/2014/main" id="{0AC09A8D-D5FF-48C4-A8ED-0B4490D21901}"/>
                </a:ext>
              </a:extLst>
            </p:cNvPr>
            <p:cNvCxnSpPr>
              <a:cxnSpLocks/>
            </p:cNvCxnSpPr>
            <p:nvPr/>
          </p:nvCxnSpPr>
          <p:spPr>
            <a:xfrm>
              <a:off x="4730849" y="3562805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6" name="TextBox 55">
              <a:extLst>
                <a:ext uri="{FF2B5EF4-FFF2-40B4-BE49-F238E27FC236}">
                  <a16:creationId xmlns:a16="http://schemas.microsoft.com/office/drawing/2014/main" id="{0AD50F41-FD8F-47A5-B35B-7EAA25EE27FC}"/>
                </a:ext>
              </a:extLst>
            </p:cNvPr>
            <p:cNvSpPr txBox="1"/>
            <p:nvPr/>
          </p:nvSpPr>
          <p:spPr>
            <a:xfrm>
              <a:off x="4775854" y="3474005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35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470" name="组合 469">
            <a:extLst>
              <a:ext uri="{FF2B5EF4-FFF2-40B4-BE49-F238E27FC236}">
                <a16:creationId xmlns:a16="http://schemas.microsoft.com/office/drawing/2014/main" id="{B8C56B97-F431-4E78-AE4E-F2B5A0D1E853}"/>
              </a:ext>
            </a:extLst>
          </p:cNvPr>
          <p:cNvGrpSpPr/>
          <p:nvPr/>
        </p:nvGrpSpPr>
        <p:grpSpPr>
          <a:xfrm>
            <a:off x="3232196" y="7045482"/>
            <a:ext cx="465888" cy="250487"/>
            <a:chOff x="4662010" y="3879050"/>
            <a:chExt cx="561231" cy="454696"/>
          </a:xfrm>
        </p:grpSpPr>
        <p:cxnSp>
          <p:nvCxnSpPr>
            <p:cNvPr id="487" name="Straight Connector 46">
              <a:extLst>
                <a:ext uri="{FF2B5EF4-FFF2-40B4-BE49-F238E27FC236}">
                  <a16:creationId xmlns:a16="http://schemas.microsoft.com/office/drawing/2014/main" id="{2238574F-E1BF-4470-9C1D-114A0A01F9F1}"/>
                </a:ext>
              </a:extLst>
            </p:cNvPr>
            <p:cNvCxnSpPr>
              <a:cxnSpLocks/>
            </p:cNvCxnSpPr>
            <p:nvPr/>
          </p:nvCxnSpPr>
          <p:spPr>
            <a:xfrm>
              <a:off x="4662010" y="3967850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8" name="TextBox 57">
              <a:extLst>
                <a:ext uri="{FF2B5EF4-FFF2-40B4-BE49-F238E27FC236}">
                  <a16:creationId xmlns:a16="http://schemas.microsoft.com/office/drawing/2014/main" id="{66D91D32-D4B5-40E4-BF90-96A2489BBCD3}"/>
                </a:ext>
              </a:extLst>
            </p:cNvPr>
            <p:cNvSpPr txBox="1"/>
            <p:nvPr/>
          </p:nvSpPr>
          <p:spPr>
            <a:xfrm>
              <a:off x="4707015" y="3879050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489" name="Straight Connector 46">
              <a:extLst>
                <a:ext uri="{FF2B5EF4-FFF2-40B4-BE49-F238E27FC236}">
                  <a16:creationId xmlns:a16="http://schemas.microsoft.com/office/drawing/2014/main" id="{6F6E4E69-C0DD-4700-B3AE-8E496221A3FF}"/>
                </a:ext>
              </a:extLst>
            </p:cNvPr>
            <p:cNvCxnSpPr>
              <a:cxnSpLocks/>
            </p:cNvCxnSpPr>
            <p:nvPr/>
          </p:nvCxnSpPr>
          <p:spPr>
            <a:xfrm>
              <a:off x="4662010" y="4237880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0" name="TextBox 59">
              <a:extLst>
                <a:ext uri="{FF2B5EF4-FFF2-40B4-BE49-F238E27FC236}">
                  <a16:creationId xmlns:a16="http://schemas.microsoft.com/office/drawing/2014/main" id="{E0662796-8AAF-49E7-9C95-6533373FF087}"/>
                </a:ext>
              </a:extLst>
            </p:cNvPr>
            <p:cNvSpPr txBox="1"/>
            <p:nvPr/>
          </p:nvSpPr>
          <p:spPr>
            <a:xfrm>
              <a:off x="4707015" y="4149080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471" name="组合 470">
            <a:extLst>
              <a:ext uri="{FF2B5EF4-FFF2-40B4-BE49-F238E27FC236}">
                <a16:creationId xmlns:a16="http://schemas.microsoft.com/office/drawing/2014/main" id="{FF111BE0-4D2F-4B8B-9CD1-E68E03558AFA}"/>
              </a:ext>
            </a:extLst>
          </p:cNvPr>
          <p:cNvGrpSpPr/>
          <p:nvPr/>
        </p:nvGrpSpPr>
        <p:grpSpPr>
          <a:xfrm>
            <a:off x="3194836" y="6222162"/>
            <a:ext cx="511670" cy="289236"/>
            <a:chOff x="5720959" y="2348880"/>
            <a:chExt cx="616382" cy="414337"/>
          </a:xfrm>
        </p:grpSpPr>
        <p:cxnSp>
          <p:nvCxnSpPr>
            <p:cNvPr id="481" name="Straight Connector 46">
              <a:extLst>
                <a:ext uri="{FF2B5EF4-FFF2-40B4-BE49-F238E27FC236}">
                  <a16:creationId xmlns:a16="http://schemas.microsoft.com/office/drawing/2014/main" id="{94C957EC-8397-4BDA-AC77-28ABDB6559D3}"/>
                </a:ext>
              </a:extLst>
            </p:cNvPr>
            <p:cNvCxnSpPr>
              <a:cxnSpLocks/>
            </p:cNvCxnSpPr>
            <p:nvPr/>
          </p:nvCxnSpPr>
          <p:spPr>
            <a:xfrm>
              <a:off x="5720959" y="244400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2" name="TextBox 67">
              <a:extLst>
                <a:ext uri="{FF2B5EF4-FFF2-40B4-BE49-F238E27FC236}">
                  <a16:creationId xmlns:a16="http://schemas.microsoft.com/office/drawing/2014/main" id="{AE4B5AFE-99EC-43CB-A151-E81FC6B77F49}"/>
                </a:ext>
              </a:extLst>
            </p:cNvPr>
            <p:cNvSpPr txBox="1"/>
            <p:nvPr/>
          </p:nvSpPr>
          <p:spPr>
            <a:xfrm>
              <a:off x="5816810" y="2348880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483" name="Straight Connector 46">
              <a:extLst>
                <a:ext uri="{FF2B5EF4-FFF2-40B4-BE49-F238E27FC236}">
                  <a16:creationId xmlns:a16="http://schemas.microsoft.com/office/drawing/2014/main" id="{DD075325-F270-4853-AA78-A9786215E2EA}"/>
                </a:ext>
              </a:extLst>
            </p:cNvPr>
            <p:cNvCxnSpPr>
              <a:cxnSpLocks/>
            </p:cNvCxnSpPr>
            <p:nvPr/>
          </p:nvCxnSpPr>
          <p:spPr>
            <a:xfrm>
              <a:off x="5720959" y="2572695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Straight Connector 46">
              <a:extLst>
                <a:ext uri="{FF2B5EF4-FFF2-40B4-BE49-F238E27FC236}">
                  <a16:creationId xmlns:a16="http://schemas.microsoft.com/office/drawing/2014/main" id="{3B2C600E-310C-48EF-A602-CCA6FE2A4202}"/>
                </a:ext>
              </a:extLst>
            </p:cNvPr>
            <p:cNvCxnSpPr>
              <a:cxnSpLocks/>
            </p:cNvCxnSpPr>
            <p:nvPr/>
          </p:nvCxnSpPr>
          <p:spPr>
            <a:xfrm>
              <a:off x="5720959" y="2673504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5" name="TextBox 70">
              <a:extLst>
                <a:ext uri="{FF2B5EF4-FFF2-40B4-BE49-F238E27FC236}">
                  <a16:creationId xmlns:a16="http://schemas.microsoft.com/office/drawing/2014/main" id="{E97F2F47-57FC-466B-BB76-E5109082E537}"/>
                </a:ext>
              </a:extLst>
            </p:cNvPr>
            <p:cNvSpPr txBox="1"/>
            <p:nvPr/>
          </p:nvSpPr>
          <p:spPr>
            <a:xfrm>
              <a:off x="5809050" y="2483895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130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486" name="TextBox 71">
              <a:extLst>
                <a:ext uri="{FF2B5EF4-FFF2-40B4-BE49-F238E27FC236}">
                  <a16:creationId xmlns:a16="http://schemas.microsoft.com/office/drawing/2014/main" id="{F24986AA-F8A1-419E-A285-9EF72256CD57}"/>
                </a:ext>
              </a:extLst>
            </p:cNvPr>
            <p:cNvSpPr txBox="1"/>
            <p:nvPr/>
          </p:nvSpPr>
          <p:spPr>
            <a:xfrm>
              <a:off x="5804744" y="2578551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sp>
        <p:nvSpPr>
          <p:cNvPr id="472" name="矩形 471">
            <a:extLst>
              <a:ext uri="{FF2B5EF4-FFF2-40B4-BE49-F238E27FC236}">
                <a16:creationId xmlns:a16="http://schemas.microsoft.com/office/drawing/2014/main" id="{C0CC5528-2B35-4892-98C9-3A2BC2EDA3B3}"/>
              </a:ext>
            </a:extLst>
          </p:cNvPr>
          <p:cNvSpPr/>
          <p:nvPr/>
        </p:nvSpPr>
        <p:spPr>
          <a:xfrm>
            <a:off x="691750" y="5883065"/>
            <a:ext cx="709831" cy="125667"/>
          </a:xfrm>
          <a:prstGeom prst="rect">
            <a:avLst/>
          </a:prstGeom>
          <a:noFill/>
          <a:ln w="63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3" name="矩形 472">
            <a:extLst>
              <a:ext uri="{FF2B5EF4-FFF2-40B4-BE49-F238E27FC236}">
                <a16:creationId xmlns:a16="http://schemas.microsoft.com/office/drawing/2014/main" id="{4A47EAEC-AA52-42ED-9787-6B392D1AD798}"/>
              </a:ext>
            </a:extLst>
          </p:cNvPr>
          <p:cNvSpPr/>
          <p:nvPr/>
        </p:nvSpPr>
        <p:spPr>
          <a:xfrm>
            <a:off x="729109" y="7045094"/>
            <a:ext cx="747190" cy="219916"/>
          </a:xfrm>
          <a:prstGeom prst="rect">
            <a:avLst/>
          </a:prstGeom>
          <a:noFill/>
          <a:ln w="63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5" name="矩形 474">
            <a:extLst>
              <a:ext uri="{FF2B5EF4-FFF2-40B4-BE49-F238E27FC236}">
                <a16:creationId xmlns:a16="http://schemas.microsoft.com/office/drawing/2014/main" id="{736DE000-FAF1-4989-8757-DFAB171D364C}"/>
              </a:ext>
            </a:extLst>
          </p:cNvPr>
          <p:cNvSpPr/>
          <p:nvPr/>
        </p:nvSpPr>
        <p:spPr>
          <a:xfrm>
            <a:off x="691750" y="6637065"/>
            <a:ext cx="709831" cy="125667"/>
          </a:xfrm>
          <a:prstGeom prst="rect">
            <a:avLst/>
          </a:prstGeom>
          <a:noFill/>
          <a:ln w="63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8" name="矩形 477">
            <a:extLst>
              <a:ext uri="{FF2B5EF4-FFF2-40B4-BE49-F238E27FC236}">
                <a16:creationId xmlns:a16="http://schemas.microsoft.com/office/drawing/2014/main" id="{2BF59607-3041-4126-BE32-DF43450D7DBE}"/>
              </a:ext>
            </a:extLst>
          </p:cNvPr>
          <p:cNvSpPr/>
          <p:nvPr/>
        </p:nvSpPr>
        <p:spPr>
          <a:xfrm>
            <a:off x="729109" y="6322898"/>
            <a:ext cx="709831" cy="125667"/>
          </a:xfrm>
          <a:prstGeom prst="rect">
            <a:avLst/>
          </a:prstGeom>
          <a:noFill/>
          <a:ln w="63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0" name="文本框 6">
            <a:extLst>
              <a:ext uri="{FF2B5EF4-FFF2-40B4-BE49-F238E27FC236}">
                <a16:creationId xmlns:a16="http://schemas.microsoft.com/office/drawing/2014/main" id="{7A9C064B-96F0-45B7-AE39-D8F54731B86F}"/>
              </a:ext>
            </a:extLst>
          </p:cNvPr>
          <p:cNvSpPr txBox="1"/>
          <p:nvPr/>
        </p:nvSpPr>
        <p:spPr>
          <a:xfrm>
            <a:off x="1507109" y="5089870"/>
            <a:ext cx="960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Figure 1K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E496713-1139-43C2-BB23-96BD51EE0D34}"/>
              </a:ext>
            </a:extLst>
          </p:cNvPr>
          <p:cNvGrpSpPr/>
          <p:nvPr/>
        </p:nvGrpSpPr>
        <p:grpSpPr>
          <a:xfrm>
            <a:off x="4127308" y="5335185"/>
            <a:ext cx="2924745" cy="1912138"/>
            <a:chOff x="4053736" y="5411292"/>
            <a:chExt cx="2924745" cy="1912138"/>
          </a:xfrm>
        </p:grpSpPr>
        <p:pic>
          <p:nvPicPr>
            <p:cNvPr id="514" name="图片 513" descr="图片包含 游戏机, 飞机&#10;&#10;描述已自动生成">
              <a:extLst>
                <a:ext uri="{FF2B5EF4-FFF2-40B4-BE49-F238E27FC236}">
                  <a16:creationId xmlns:a16="http://schemas.microsoft.com/office/drawing/2014/main" id="{6820BA67-885F-4D5B-B3D8-90090CA7B3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5" t="55165" r="26320" b="21627"/>
            <a:stretch/>
          </p:blipFill>
          <p:spPr>
            <a:xfrm flipH="1">
              <a:off x="4449515" y="6190454"/>
              <a:ext cx="2079476" cy="310580"/>
            </a:xfrm>
            <a:prstGeom prst="rect">
              <a:avLst/>
            </a:prstGeom>
          </p:spPr>
        </p:pic>
        <p:pic>
          <p:nvPicPr>
            <p:cNvPr id="515" name="图片 514" descr="图片包含 照片, 监控, 游戏机, 桌子&#10;&#10;描述已自动生成">
              <a:extLst>
                <a:ext uri="{FF2B5EF4-FFF2-40B4-BE49-F238E27FC236}">
                  <a16:creationId xmlns:a16="http://schemas.microsoft.com/office/drawing/2014/main" id="{D0001A57-BB5B-4C08-A282-11642C0A0A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63" t="25614" r="19654" b="46391"/>
            <a:stretch/>
          </p:blipFill>
          <p:spPr>
            <a:xfrm flipH="1">
              <a:off x="4442700" y="6530232"/>
              <a:ext cx="2086288" cy="374648"/>
            </a:xfrm>
            <a:prstGeom prst="rect">
              <a:avLst/>
            </a:prstGeom>
          </p:spPr>
        </p:pic>
        <p:sp>
          <p:nvSpPr>
            <p:cNvPr id="516" name="TextBox 12">
              <a:extLst>
                <a:ext uri="{FF2B5EF4-FFF2-40B4-BE49-F238E27FC236}">
                  <a16:creationId xmlns:a16="http://schemas.microsoft.com/office/drawing/2014/main" id="{270DC573-ED49-40E2-9248-1239D06919A5}"/>
                </a:ext>
              </a:extLst>
            </p:cNvPr>
            <p:cNvSpPr txBox="1"/>
            <p:nvPr/>
          </p:nvSpPr>
          <p:spPr>
            <a:xfrm>
              <a:off x="5106540" y="5411292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Figure1L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17" name="Picture 2" descr="H:\elife-2\Figure 1K\UNC 2019-11-23 13h21m13s  tubulin(Composite).tif">
              <a:extLst>
                <a:ext uri="{FF2B5EF4-FFF2-40B4-BE49-F238E27FC236}">
                  <a16:creationId xmlns:a16="http://schemas.microsoft.com/office/drawing/2014/main" id="{FDCF4690-0B65-4D8B-BAD2-2B740F5BD3C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/>
            <a:srcRect l="17084" t="26341" r="7897" b="45384"/>
            <a:stretch/>
          </p:blipFill>
          <p:spPr bwMode="auto">
            <a:xfrm flipH="1">
              <a:off x="4442700" y="6904882"/>
              <a:ext cx="2086288" cy="378328"/>
            </a:xfrm>
            <a:prstGeom prst="rect">
              <a:avLst/>
            </a:prstGeom>
            <a:noFill/>
          </p:spPr>
        </p:pic>
        <p:sp>
          <p:nvSpPr>
            <p:cNvPr id="519" name="TextBox 22">
              <a:extLst>
                <a:ext uri="{FF2B5EF4-FFF2-40B4-BE49-F238E27FC236}">
                  <a16:creationId xmlns:a16="http://schemas.microsoft.com/office/drawing/2014/main" id="{C868BCBC-4239-4DEB-B0C4-0DD9B524B4DC}"/>
                </a:ext>
              </a:extLst>
            </p:cNvPr>
            <p:cNvSpPr txBox="1"/>
            <p:nvPr/>
          </p:nvSpPr>
          <p:spPr>
            <a:xfrm>
              <a:off x="4082311" y="6281734"/>
              <a:ext cx="369279" cy="105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520" name="TextBox 23">
              <a:extLst>
                <a:ext uri="{FF2B5EF4-FFF2-40B4-BE49-F238E27FC236}">
                  <a16:creationId xmlns:a16="http://schemas.microsoft.com/office/drawing/2014/main" id="{597717C9-9DA2-4E96-986F-16FC77E37D25}"/>
                </a:ext>
              </a:extLst>
            </p:cNvPr>
            <p:cNvSpPr txBox="1"/>
            <p:nvPr/>
          </p:nvSpPr>
          <p:spPr>
            <a:xfrm>
              <a:off x="4053736" y="7048970"/>
              <a:ext cx="457896" cy="105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</a:p>
          </p:txBody>
        </p:sp>
        <p:sp>
          <p:nvSpPr>
            <p:cNvPr id="521" name="TextBox 56">
              <a:extLst>
                <a:ext uri="{FF2B5EF4-FFF2-40B4-BE49-F238E27FC236}">
                  <a16:creationId xmlns:a16="http://schemas.microsoft.com/office/drawing/2014/main" id="{753376CF-5D0B-4B3B-849F-F728E7F235AB}"/>
                </a:ext>
              </a:extLst>
            </p:cNvPr>
            <p:cNvSpPr txBox="1"/>
            <p:nvPr/>
          </p:nvSpPr>
          <p:spPr>
            <a:xfrm>
              <a:off x="4082311" y="6663498"/>
              <a:ext cx="387796" cy="105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HIF1</a:t>
              </a:r>
              <a:r>
                <a:rPr lang="el-G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23" name="组合 522">
              <a:extLst>
                <a:ext uri="{FF2B5EF4-FFF2-40B4-BE49-F238E27FC236}">
                  <a16:creationId xmlns:a16="http://schemas.microsoft.com/office/drawing/2014/main" id="{A5860AF6-63A3-48F3-9D86-471760ACC341}"/>
                </a:ext>
              </a:extLst>
            </p:cNvPr>
            <p:cNvGrpSpPr/>
            <p:nvPr/>
          </p:nvGrpSpPr>
          <p:grpSpPr>
            <a:xfrm>
              <a:off x="5079381" y="5863735"/>
              <a:ext cx="1161420" cy="426557"/>
              <a:chOff x="6595527" y="2763022"/>
              <a:chExt cx="1407617" cy="871455"/>
            </a:xfrm>
          </p:grpSpPr>
          <p:sp>
            <p:nvSpPr>
              <p:cNvPr id="563" name="TextBox 46">
                <a:extLst>
                  <a:ext uri="{FF2B5EF4-FFF2-40B4-BE49-F238E27FC236}">
                    <a16:creationId xmlns:a16="http://schemas.microsoft.com/office/drawing/2014/main" id="{C4246ADB-977E-47FA-B6FC-3D6B62D5D5E0}"/>
                  </a:ext>
                </a:extLst>
              </p:cNvPr>
              <p:cNvSpPr txBox="1"/>
              <p:nvPr/>
            </p:nvSpPr>
            <p:spPr>
              <a:xfrm>
                <a:off x="6651868" y="2763022"/>
                <a:ext cx="530774" cy="37727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MG132</a:t>
                </a:r>
              </a:p>
            </p:txBody>
          </p:sp>
          <p:sp>
            <p:nvSpPr>
              <p:cNvPr id="564" name="TextBox 47">
                <a:extLst>
                  <a:ext uri="{FF2B5EF4-FFF2-40B4-BE49-F238E27FC236}">
                    <a16:creationId xmlns:a16="http://schemas.microsoft.com/office/drawing/2014/main" id="{47FD0A15-B17E-404B-91F5-C81CE63CE226}"/>
                  </a:ext>
                </a:extLst>
              </p:cNvPr>
              <p:cNvSpPr txBox="1"/>
              <p:nvPr/>
            </p:nvSpPr>
            <p:spPr>
              <a:xfrm>
                <a:off x="6595527" y="2969798"/>
                <a:ext cx="587115" cy="37727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Hypoxia</a:t>
                </a:r>
              </a:p>
            </p:txBody>
          </p:sp>
          <p:sp>
            <p:nvSpPr>
              <p:cNvPr id="565" name="TextBox 48">
                <a:extLst>
                  <a:ext uri="{FF2B5EF4-FFF2-40B4-BE49-F238E27FC236}">
                    <a16:creationId xmlns:a16="http://schemas.microsoft.com/office/drawing/2014/main" id="{B1351F3B-4D9F-4A14-9F9B-4540A289586D}"/>
                  </a:ext>
                </a:extLst>
              </p:cNvPr>
              <p:cNvSpPr txBox="1"/>
              <p:nvPr/>
            </p:nvSpPr>
            <p:spPr>
              <a:xfrm>
                <a:off x="6669352" y="3179342"/>
                <a:ext cx="513290" cy="37727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DMOG</a:t>
                </a:r>
              </a:p>
            </p:txBody>
          </p:sp>
          <p:sp>
            <p:nvSpPr>
              <p:cNvPr id="566" name="Rectangle 233">
                <a:extLst>
                  <a:ext uri="{FF2B5EF4-FFF2-40B4-BE49-F238E27FC236}">
                    <a16:creationId xmlns:a16="http://schemas.microsoft.com/office/drawing/2014/main" id="{924D072E-152E-4AA7-9C56-FCA3B1F541D7}"/>
                  </a:ext>
                </a:extLst>
              </p:cNvPr>
              <p:cNvSpPr/>
              <p:nvPr/>
            </p:nvSpPr>
            <p:spPr>
              <a:xfrm>
                <a:off x="7325258" y="2845567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567" name="Rectangle 234">
                <a:extLst>
                  <a:ext uri="{FF2B5EF4-FFF2-40B4-BE49-F238E27FC236}">
                    <a16:creationId xmlns:a16="http://schemas.microsoft.com/office/drawing/2014/main" id="{295545FF-183B-4336-88DC-14E24455A85A}"/>
                  </a:ext>
                </a:extLst>
              </p:cNvPr>
              <p:cNvSpPr/>
              <p:nvPr/>
            </p:nvSpPr>
            <p:spPr>
              <a:xfrm>
                <a:off x="7119332" y="2845567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68" name="Rectangle 235">
                <a:extLst>
                  <a:ext uri="{FF2B5EF4-FFF2-40B4-BE49-F238E27FC236}">
                    <a16:creationId xmlns:a16="http://schemas.microsoft.com/office/drawing/2014/main" id="{85B2F28F-F904-4F9E-8A60-31E9DACA0F5C}"/>
                  </a:ext>
                </a:extLst>
              </p:cNvPr>
              <p:cNvSpPr/>
              <p:nvPr/>
            </p:nvSpPr>
            <p:spPr>
              <a:xfrm>
                <a:off x="7520192" y="2845567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69" name="Rectangle 236">
                <a:extLst>
                  <a:ext uri="{FF2B5EF4-FFF2-40B4-BE49-F238E27FC236}">
                    <a16:creationId xmlns:a16="http://schemas.microsoft.com/office/drawing/2014/main" id="{4BEF7EBC-0113-47E5-BFD8-DD36B4771079}"/>
                  </a:ext>
                </a:extLst>
              </p:cNvPr>
              <p:cNvSpPr/>
              <p:nvPr/>
            </p:nvSpPr>
            <p:spPr>
              <a:xfrm>
                <a:off x="7722985" y="2845567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70" name="Rectangle 237">
                <a:extLst>
                  <a:ext uri="{FF2B5EF4-FFF2-40B4-BE49-F238E27FC236}">
                    <a16:creationId xmlns:a16="http://schemas.microsoft.com/office/drawing/2014/main" id="{E666D793-A780-40CD-A81F-35C007C2E123}"/>
                  </a:ext>
                </a:extLst>
              </p:cNvPr>
              <p:cNvSpPr/>
              <p:nvPr/>
            </p:nvSpPr>
            <p:spPr>
              <a:xfrm>
                <a:off x="7119335" y="3052893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71" name="Rectangle 238">
                <a:extLst>
                  <a:ext uri="{FF2B5EF4-FFF2-40B4-BE49-F238E27FC236}">
                    <a16:creationId xmlns:a16="http://schemas.microsoft.com/office/drawing/2014/main" id="{3343F0C7-C50F-463C-AE64-9643E9302955}"/>
                  </a:ext>
                </a:extLst>
              </p:cNvPr>
              <p:cNvSpPr/>
              <p:nvPr/>
            </p:nvSpPr>
            <p:spPr>
              <a:xfrm>
                <a:off x="7325262" y="3052893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72" name="Rectangle 239">
                <a:extLst>
                  <a:ext uri="{FF2B5EF4-FFF2-40B4-BE49-F238E27FC236}">
                    <a16:creationId xmlns:a16="http://schemas.microsoft.com/office/drawing/2014/main" id="{43F9D00F-2F69-4A8B-8B55-B7DE5342D06C}"/>
                  </a:ext>
                </a:extLst>
              </p:cNvPr>
              <p:cNvSpPr/>
              <p:nvPr/>
            </p:nvSpPr>
            <p:spPr>
              <a:xfrm>
                <a:off x="7520196" y="3052893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573" name="Rectangle 240">
                <a:extLst>
                  <a:ext uri="{FF2B5EF4-FFF2-40B4-BE49-F238E27FC236}">
                    <a16:creationId xmlns:a16="http://schemas.microsoft.com/office/drawing/2014/main" id="{D66BBBA3-BB48-4157-B2E3-2553D4349504}"/>
                  </a:ext>
                </a:extLst>
              </p:cNvPr>
              <p:cNvSpPr/>
              <p:nvPr/>
            </p:nvSpPr>
            <p:spPr>
              <a:xfrm>
                <a:off x="7722989" y="3052893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74" name="Rectangle 241">
                <a:extLst>
                  <a:ext uri="{FF2B5EF4-FFF2-40B4-BE49-F238E27FC236}">
                    <a16:creationId xmlns:a16="http://schemas.microsoft.com/office/drawing/2014/main" id="{79748036-8D71-4588-8B94-86040DA972E1}"/>
                  </a:ext>
                </a:extLst>
              </p:cNvPr>
              <p:cNvSpPr/>
              <p:nvPr/>
            </p:nvSpPr>
            <p:spPr>
              <a:xfrm>
                <a:off x="7325263" y="3257203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75" name="Rectangle 242">
                <a:extLst>
                  <a:ext uri="{FF2B5EF4-FFF2-40B4-BE49-F238E27FC236}">
                    <a16:creationId xmlns:a16="http://schemas.microsoft.com/office/drawing/2014/main" id="{B21C3A93-3B4E-4D16-8640-2328D0301CA0}"/>
                  </a:ext>
                </a:extLst>
              </p:cNvPr>
              <p:cNvSpPr/>
              <p:nvPr/>
            </p:nvSpPr>
            <p:spPr>
              <a:xfrm>
                <a:off x="7520197" y="3257205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76" name="Rectangle 243">
                <a:extLst>
                  <a:ext uri="{FF2B5EF4-FFF2-40B4-BE49-F238E27FC236}">
                    <a16:creationId xmlns:a16="http://schemas.microsoft.com/office/drawing/2014/main" id="{7BA465AD-914D-473B-A4F3-F34521DF5CF8}"/>
                  </a:ext>
                </a:extLst>
              </p:cNvPr>
              <p:cNvSpPr/>
              <p:nvPr/>
            </p:nvSpPr>
            <p:spPr>
              <a:xfrm>
                <a:off x="7722990" y="3257205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577" name="Rectangle 244">
                <a:extLst>
                  <a:ext uri="{FF2B5EF4-FFF2-40B4-BE49-F238E27FC236}">
                    <a16:creationId xmlns:a16="http://schemas.microsoft.com/office/drawing/2014/main" id="{691367F7-9AFB-49F5-9808-2C15125C58BA}"/>
                  </a:ext>
                </a:extLst>
              </p:cNvPr>
              <p:cNvSpPr/>
              <p:nvPr/>
            </p:nvSpPr>
            <p:spPr>
              <a:xfrm>
                <a:off x="7119335" y="3257205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</p:grpSp>
        <p:grpSp>
          <p:nvGrpSpPr>
            <p:cNvPr id="526" name="组合 525">
              <a:extLst>
                <a:ext uri="{FF2B5EF4-FFF2-40B4-BE49-F238E27FC236}">
                  <a16:creationId xmlns:a16="http://schemas.microsoft.com/office/drawing/2014/main" id="{C7B44454-83B6-46BC-A887-C51F6792F9CA}"/>
                </a:ext>
              </a:extLst>
            </p:cNvPr>
            <p:cNvGrpSpPr/>
            <p:nvPr/>
          </p:nvGrpSpPr>
          <p:grpSpPr>
            <a:xfrm>
              <a:off x="6469906" y="6162903"/>
              <a:ext cx="508575" cy="330433"/>
              <a:chOff x="4752020" y="1853765"/>
              <a:chExt cx="616382" cy="414337"/>
            </a:xfrm>
          </p:grpSpPr>
          <p:cxnSp>
            <p:nvCxnSpPr>
              <p:cNvPr id="557" name="Straight Connector 46">
                <a:extLst>
                  <a:ext uri="{FF2B5EF4-FFF2-40B4-BE49-F238E27FC236}">
                    <a16:creationId xmlns:a16="http://schemas.microsoft.com/office/drawing/2014/main" id="{5B4CC0BE-7AFC-4A53-8ACE-DC7B74A50B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194889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8" name="TextBox 65">
                <a:extLst>
                  <a:ext uri="{FF2B5EF4-FFF2-40B4-BE49-F238E27FC236}">
                    <a16:creationId xmlns:a16="http://schemas.microsoft.com/office/drawing/2014/main" id="{5FA4E134-2CBC-4E11-98F5-9E4952FEE81A}"/>
                  </a:ext>
                </a:extLst>
              </p:cNvPr>
              <p:cNvSpPr txBox="1"/>
              <p:nvPr/>
            </p:nvSpPr>
            <p:spPr>
              <a:xfrm>
                <a:off x="4847871" y="185376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59" name="Straight Connector 46">
                <a:extLst>
                  <a:ext uri="{FF2B5EF4-FFF2-40B4-BE49-F238E27FC236}">
                    <a16:creationId xmlns:a16="http://schemas.microsoft.com/office/drawing/2014/main" id="{29C5D270-90AC-4089-9E80-305575F514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207758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0" name="Straight Connector 46">
                <a:extLst>
                  <a:ext uri="{FF2B5EF4-FFF2-40B4-BE49-F238E27FC236}">
                    <a16:creationId xmlns:a16="http://schemas.microsoft.com/office/drawing/2014/main" id="{FC062400-CB39-4828-BEB0-E4D0C68E35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2178389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1" name="TextBox 68">
                <a:extLst>
                  <a:ext uri="{FF2B5EF4-FFF2-40B4-BE49-F238E27FC236}">
                    <a16:creationId xmlns:a16="http://schemas.microsoft.com/office/drawing/2014/main" id="{C775ECEC-ED37-4C95-99D2-B516815D8221}"/>
                  </a:ext>
                </a:extLst>
              </p:cNvPr>
              <p:cNvSpPr txBox="1"/>
              <p:nvPr/>
            </p:nvSpPr>
            <p:spPr>
              <a:xfrm>
                <a:off x="4840111" y="198878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62" name="TextBox 69">
                <a:extLst>
                  <a:ext uri="{FF2B5EF4-FFF2-40B4-BE49-F238E27FC236}">
                    <a16:creationId xmlns:a16="http://schemas.microsoft.com/office/drawing/2014/main" id="{544AB173-E80E-426A-9647-852E6D33260A}"/>
                  </a:ext>
                </a:extLst>
              </p:cNvPr>
              <p:cNvSpPr txBox="1"/>
              <p:nvPr/>
            </p:nvSpPr>
            <p:spPr>
              <a:xfrm>
                <a:off x="4835805" y="208343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527" name="组合 526">
              <a:extLst>
                <a:ext uri="{FF2B5EF4-FFF2-40B4-BE49-F238E27FC236}">
                  <a16:creationId xmlns:a16="http://schemas.microsoft.com/office/drawing/2014/main" id="{4A160CAB-95C6-4842-804A-30D05EAD9368}"/>
                </a:ext>
              </a:extLst>
            </p:cNvPr>
            <p:cNvGrpSpPr/>
            <p:nvPr/>
          </p:nvGrpSpPr>
          <p:grpSpPr>
            <a:xfrm>
              <a:off x="6469906" y="6926910"/>
              <a:ext cx="498619" cy="396520"/>
              <a:chOff x="3761910" y="2393885"/>
              <a:chExt cx="604316" cy="945105"/>
            </a:xfrm>
          </p:grpSpPr>
          <p:cxnSp>
            <p:nvCxnSpPr>
              <p:cNvPr id="551" name="Straight Connector 46">
                <a:extLst>
                  <a:ext uri="{FF2B5EF4-FFF2-40B4-BE49-F238E27FC236}">
                    <a16:creationId xmlns:a16="http://schemas.microsoft.com/office/drawing/2014/main" id="{06EFBB27-B3FA-480D-9133-187CD49910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1910" y="288773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2" name="Straight Connector 46">
                <a:extLst>
                  <a:ext uri="{FF2B5EF4-FFF2-40B4-BE49-F238E27FC236}">
                    <a16:creationId xmlns:a16="http://schemas.microsoft.com/office/drawing/2014/main" id="{EE89F1F3-EACA-48BD-B086-3E94419A45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1910" y="248883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3" name="TextBox 78">
                <a:extLst>
                  <a:ext uri="{FF2B5EF4-FFF2-40B4-BE49-F238E27FC236}">
                    <a16:creationId xmlns:a16="http://schemas.microsoft.com/office/drawing/2014/main" id="{693F673B-87AD-4F68-9BFE-D67A966359F7}"/>
                  </a:ext>
                </a:extLst>
              </p:cNvPr>
              <p:cNvSpPr txBox="1"/>
              <p:nvPr/>
            </p:nvSpPr>
            <p:spPr>
              <a:xfrm>
                <a:off x="3806915" y="279893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54" name="TextBox 79">
                <a:extLst>
                  <a:ext uri="{FF2B5EF4-FFF2-40B4-BE49-F238E27FC236}">
                    <a16:creationId xmlns:a16="http://schemas.microsoft.com/office/drawing/2014/main" id="{B285236D-29D1-4561-8C64-BE9B9EA939EC}"/>
                  </a:ext>
                </a:extLst>
              </p:cNvPr>
              <p:cNvSpPr txBox="1"/>
              <p:nvPr/>
            </p:nvSpPr>
            <p:spPr>
              <a:xfrm>
                <a:off x="3845695" y="239388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55" name="Straight Connector 46">
                <a:extLst>
                  <a:ext uri="{FF2B5EF4-FFF2-40B4-BE49-F238E27FC236}">
                    <a16:creationId xmlns:a16="http://schemas.microsoft.com/office/drawing/2014/main" id="{F1BD88AA-C1B4-45F5-A57B-3A37488BC3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1910" y="324312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6" name="TextBox 81">
                <a:extLst>
                  <a:ext uri="{FF2B5EF4-FFF2-40B4-BE49-F238E27FC236}">
                    <a16:creationId xmlns:a16="http://schemas.microsoft.com/office/drawing/2014/main" id="{E5343516-C5EC-44E9-8770-6693EE77BC09}"/>
                  </a:ext>
                </a:extLst>
              </p:cNvPr>
              <p:cNvSpPr txBox="1"/>
              <p:nvPr/>
            </p:nvSpPr>
            <p:spPr>
              <a:xfrm>
                <a:off x="3806915" y="3154324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529" name="组合 528">
              <a:extLst>
                <a:ext uri="{FF2B5EF4-FFF2-40B4-BE49-F238E27FC236}">
                  <a16:creationId xmlns:a16="http://schemas.microsoft.com/office/drawing/2014/main" id="{E3DEBE51-9ED5-4229-AA67-D43D55DC08AB}"/>
                </a:ext>
              </a:extLst>
            </p:cNvPr>
            <p:cNvGrpSpPr/>
            <p:nvPr/>
          </p:nvGrpSpPr>
          <p:grpSpPr>
            <a:xfrm>
              <a:off x="6469906" y="6530390"/>
              <a:ext cx="508575" cy="330433"/>
              <a:chOff x="4752020" y="1853765"/>
              <a:chExt cx="616382" cy="414337"/>
            </a:xfrm>
          </p:grpSpPr>
          <p:cxnSp>
            <p:nvCxnSpPr>
              <p:cNvPr id="539" name="Straight Connector 46">
                <a:extLst>
                  <a:ext uri="{FF2B5EF4-FFF2-40B4-BE49-F238E27FC236}">
                    <a16:creationId xmlns:a16="http://schemas.microsoft.com/office/drawing/2014/main" id="{E8D838D5-70A6-4BEC-8F85-9CCBBA449F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194889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0" name="TextBox 92">
                <a:extLst>
                  <a:ext uri="{FF2B5EF4-FFF2-40B4-BE49-F238E27FC236}">
                    <a16:creationId xmlns:a16="http://schemas.microsoft.com/office/drawing/2014/main" id="{723B988A-1263-4BFF-B642-5E82A14CEE80}"/>
                  </a:ext>
                </a:extLst>
              </p:cNvPr>
              <p:cNvSpPr txBox="1"/>
              <p:nvPr/>
            </p:nvSpPr>
            <p:spPr>
              <a:xfrm>
                <a:off x="4847871" y="185376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41" name="Straight Connector 46">
                <a:extLst>
                  <a:ext uri="{FF2B5EF4-FFF2-40B4-BE49-F238E27FC236}">
                    <a16:creationId xmlns:a16="http://schemas.microsoft.com/office/drawing/2014/main" id="{E4ED73E4-FECC-45C2-9EBC-2346D498D9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207758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2" name="Straight Connector 46">
                <a:extLst>
                  <a:ext uri="{FF2B5EF4-FFF2-40B4-BE49-F238E27FC236}">
                    <a16:creationId xmlns:a16="http://schemas.microsoft.com/office/drawing/2014/main" id="{835F3992-95F5-4B19-A4A6-17805FC170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2178389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3" name="TextBox 95">
                <a:extLst>
                  <a:ext uri="{FF2B5EF4-FFF2-40B4-BE49-F238E27FC236}">
                    <a16:creationId xmlns:a16="http://schemas.microsoft.com/office/drawing/2014/main" id="{FF96448E-5CDE-453E-B803-AE0F3B03D2E2}"/>
                  </a:ext>
                </a:extLst>
              </p:cNvPr>
              <p:cNvSpPr txBox="1"/>
              <p:nvPr/>
            </p:nvSpPr>
            <p:spPr>
              <a:xfrm>
                <a:off x="4840111" y="198878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44" name="TextBox 96">
                <a:extLst>
                  <a:ext uri="{FF2B5EF4-FFF2-40B4-BE49-F238E27FC236}">
                    <a16:creationId xmlns:a16="http://schemas.microsoft.com/office/drawing/2014/main" id="{6CDFCE39-A019-4AA5-A9C0-8783EA3B2C77}"/>
                  </a:ext>
                </a:extLst>
              </p:cNvPr>
              <p:cNvSpPr txBox="1"/>
              <p:nvPr/>
            </p:nvSpPr>
            <p:spPr>
              <a:xfrm>
                <a:off x="4835805" y="208343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id="{5FADCBA3-EF41-4074-B713-49E9F0F15857}"/>
                </a:ext>
              </a:extLst>
            </p:cNvPr>
            <p:cNvSpPr/>
            <p:nvPr/>
          </p:nvSpPr>
          <p:spPr>
            <a:xfrm>
              <a:off x="5587696" y="6328891"/>
              <a:ext cx="607092" cy="120388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1" name="TextBox 103">
              <a:extLst>
                <a:ext uri="{FF2B5EF4-FFF2-40B4-BE49-F238E27FC236}">
                  <a16:creationId xmlns:a16="http://schemas.microsoft.com/office/drawing/2014/main" id="{B77AADA7-1F18-4664-B2E1-B32219EFE4EB}"/>
                </a:ext>
              </a:extLst>
            </p:cNvPr>
            <p:cNvSpPr txBox="1"/>
            <p:nvPr/>
          </p:nvSpPr>
          <p:spPr>
            <a:xfrm>
              <a:off x="5377851" y="5734190"/>
              <a:ext cx="673484" cy="105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MDA-MB-231</a:t>
              </a:r>
            </a:p>
          </p:txBody>
        </p:sp>
        <p:sp>
          <p:nvSpPr>
            <p:cNvPr id="534" name="矩形 533">
              <a:extLst>
                <a:ext uri="{FF2B5EF4-FFF2-40B4-BE49-F238E27FC236}">
                  <a16:creationId xmlns:a16="http://schemas.microsoft.com/office/drawing/2014/main" id="{88B7FEE9-00C0-4CAF-AFD0-514C8BE62AA0}"/>
                </a:ext>
              </a:extLst>
            </p:cNvPr>
            <p:cNvSpPr/>
            <p:nvPr/>
          </p:nvSpPr>
          <p:spPr>
            <a:xfrm>
              <a:off x="5587696" y="7061292"/>
              <a:ext cx="607092" cy="120388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5" name="矩形 534">
              <a:extLst>
                <a:ext uri="{FF2B5EF4-FFF2-40B4-BE49-F238E27FC236}">
                  <a16:creationId xmlns:a16="http://schemas.microsoft.com/office/drawing/2014/main" id="{E4AE2F93-621A-4E37-BBD6-79651959FDF9}"/>
                </a:ext>
              </a:extLst>
            </p:cNvPr>
            <p:cNvSpPr/>
            <p:nvPr/>
          </p:nvSpPr>
          <p:spPr>
            <a:xfrm>
              <a:off x="5587696" y="6730041"/>
              <a:ext cx="607092" cy="120388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55E6D79-8089-4132-8C66-16AE8A667A56}"/>
              </a:ext>
            </a:extLst>
          </p:cNvPr>
          <p:cNvSpPr txBox="1"/>
          <p:nvPr/>
        </p:nvSpPr>
        <p:spPr>
          <a:xfrm>
            <a:off x="5044219" y="344900"/>
            <a:ext cx="1042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Figure 1F</a:t>
            </a:r>
            <a:endParaRPr 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9EF9A74-6972-4725-89F9-B9CF446883B1}"/>
              </a:ext>
            </a:extLst>
          </p:cNvPr>
          <p:cNvGrpSpPr/>
          <p:nvPr/>
        </p:nvGrpSpPr>
        <p:grpSpPr>
          <a:xfrm>
            <a:off x="4030877" y="2798879"/>
            <a:ext cx="3541707" cy="2604929"/>
            <a:chOff x="3749028" y="2946578"/>
            <a:chExt cx="3541707" cy="2604929"/>
          </a:xfrm>
        </p:grpSpPr>
        <p:sp>
          <p:nvSpPr>
            <p:cNvPr id="407" name="文本框 35">
              <a:extLst>
                <a:ext uri="{FF2B5EF4-FFF2-40B4-BE49-F238E27FC236}">
                  <a16:creationId xmlns:a16="http://schemas.microsoft.com/office/drawing/2014/main" id="{F1EE5830-E862-4BF4-A8CB-C2824AE4AF61}"/>
                </a:ext>
              </a:extLst>
            </p:cNvPr>
            <p:cNvSpPr txBox="1"/>
            <p:nvPr/>
          </p:nvSpPr>
          <p:spPr>
            <a:xfrm>
              <a:off x="5100816" y="2946578"/>
              <a:ext cx="10351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Figure 1J</a:t>
              </a:r>
            </a:p>
          </p:txBody>
        </p:sp>
        <p:pic>
          <p:nvPicPr>
            <p:cNvPr id="408" name="图片 407">
              <a:extLst>
                <a:ext uri="{FF2B5EF4-FFF2-40B4-BE49-F238E27FC236}">
                  <a16:creationId xmlns:a16="http://schemas.microsoft.com/office/drawing/2014/main" id="{4B44410B-F79A-4546-9293-0DE862FD93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04" t="18214" r="14651" b="50000"/>
            <a:stretch/>
          </p:blipFill>
          <p:spPr>
            <a:xfrm>
              <a:off x="4289088" y="4183243"/>
              <a:ext cx="2475275" cy="347869"/>
            </a:xfrm>
            <a:prstGeom prst="rect">
              <a:avLst/>
            </a:prstGeom>
          </p:spPr>
        </p:pic>
        <p:pic>
          <p:nvPicPr>
            <p:cNvPr id="409" name="Picture 3" descr="H:\elife\Figure 1H\ZHX2-2.tif"/>
            <p:cNvPicPr>
              <a:picLocks noChangeAspect="1" noChangeArrowheads="1"/>
            </p:cNvPicPr>
            <p:nvPr/>
          </p:nvPicPr>
          <p:blipFill>
            <a:blip r:embed="rId10" cstate="print"/>
            <a:srcRect l="7323" t="50870" r="40420" b="33467"/>
            <a:stretch>
              <a:fillRect/>
            </a:stretch>
          </p:blipFill>
          <p:spPr bwMode="auto">
            <a:xfrm>
              <a:off x="4289088" y="3835374"/>
              <a:ext cx="2475275" cy="321074"/>
            </a:xfrm>
            <a:prstGeom prst="rect">
              <a:avLst/>
            </a:prstGeom>
            <a:noFill/>
          </p:spPr>
        </p:pic>
        <p:sp>
          <p:nvSpPr>
            <p:cNvPr id="410" name="TextBox 409"/>
            <p:cNvSpPr txBox="1"/>
            <p:nvPr/>
          </p:nvSpPr>
          <p:spPr>
            <a:xfrm>
              <a:off x="3749028" y="4718426"/>
              <a:ext cx="570990" cy="128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itchFamily="34" charset="0"/>
                  <a:cs typeface="Arial" pitchFamily="34" charset="0"/>
                </a:rPr>
                <a:t>HA-VHL</a:t>
              </a:r>
            </a:p>
          </p:txBody>
        </p:sp>
        <p:pic>
          <p:nvPicPr>
            <p:cNvPr id="411" name="图片 410">
              <a:extLst>
                <a:ext uri="{FF2B5EF4-FFF2-40B4-BE49-F238E27FC236}">
                  <a16:creationId xmlns:a16="http://schemas.microsoft.com/office/drawing/2014/main" id="{D668070D-8360-4463-B3FD-43EE16939C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" t="39116" r="38111" b="30563"/>
            <a:stretch/>
          </p:blipFill>
          <p:spPr>
            <a:xfrm>
              <a:off x="4289088" y="3433986"/>
              <a:ext cx="2475275" cy="322175"/>
            </a:xfrm>
            <a:prstGeom prst="rect">
              <a:avLst/>
            </a:prstGeom>
          </p:spPr>
        </p:pic>
        <p:pic>
          <p:nvPicPr>
            <p:cNvPr id="412" name="图片 411">
              <a:extLst>
                <a:ext uri="{FF2B5EF4-FFF2-40B4-BE49-F238E27FC236}">
                  <a16:creationId xmlns:a16="http://schemas.microsoft.com/office/drawing/2014/main" id="{29B9A50F-73BA-4270-9BE7-25D562DAD7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9" t="44907" r="38462" b="42597"/>
            <a:stretch/>
          </p:blipFill>
          <p:spPr>
            <a:xfrm>
              <a:off x="4289088" y="5039536"/>
              <a:ext cx="2475275" cy="294350"/>
            </a:xfrm>
            <a:prstGeom prst="rect">
              <a:avLst/>
            </a:prstGeom>
          </p:spPr>
        </p:pic>
        <p:sp>
          <p:nvSpPr>
            <p:cNvPr id="413" name="矩形 412">
              <a:extLst>
                <a:ext uri="{FF2B5EF4-FFF2-40B4-BE49-F238E27FC236}">
                  <a16:creationId xmlns:a16="http://schemas.microsoft.com/office/drawing/2014/main" id="{BFEA21C0-A571-4B62-9511-DE0B47325CD1}"/>
                </a:ext>
              </a:extLst>
            </p:cNvPr>
            <p:cNvSpPr/>
            <p:nvPr/>
          </p:nvSpPr>
          <p:spPr>
            <a:xfrm>
              <a:off x="5009169" y="3995894"/>
              <a:ext cx="450050" cy="107037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4" name="TextBox 413"/>
            <p:cNvSpPr txBox="1"/>
            <p:nvPr/>
          </p:nvSpPr>
          <p:spPr>
            <a:xfrm>
              <a:off x="4379098" y="3728337"/>
              <a:ext cx="1019831" cy="128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b="1" dirty="0">
                  <a:latin typeface="Arial" pitchFamily="34" charset="0"/>
                  <a:cs typeface="Arial" pitchFamily="34" charset="0"/>
                </a:rPr>
                <a:t>Longer exposure</a:t>
              </a:r>
              <a:endParaRPr lang="zh-CN" altLang="en-US" sz="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5" name="矩形 414">
              <a:extLst>
                <a:ext uri="{FF2B5EF4-FFF2-40B4-BE49-F238E27FC236}">
                  <a16:creationId xmlns:a16="http://schemas.microsoft.com/office/drawing/2014/main" id="{BFEA21C0-A571-4B62-9511-DE0B47325CD1}"/>
                </a:ext>
              </a:extLst>
            </p:cNvPr>
            <p:cNvSpPr/>
            <p:nvPr/>
          </p:nvSpPr>
          <p:spPr>
            <a:xfrm>
              <a:off x="5009168" y="4290279"/>
              <a:ext cx="450050" cy="107037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16" name="Picture 5" descr="F:\000ZHX2\ZHX2 TNBC\WB\WB20191121\VHL\UNC 2019-11-22 11h51m29s(Composite).tif"/>
            <p:cNvPicPr>
              <a:picLocks noChangeAspect="1" noChangeArrowheads="1"/>
            </p:cNvPicPr>
            <p:nvPr/>
          </p:nvPicPr>
          <p:blipFill>
            <a:blip r:embed="rId13" cstate="print"/>
            <a:srcRect l="1087" t="37865" r="39151" b="39086"/>
            <a:stretch>
              <a:fillRect/>
            </a:stretch>
          </p:blipFill>
          <p:spPr bwMode="auto">
            <a:xfrm>
              <a:off x="4289088" y="4557871"/>
              <a:ext cx="2475275" cy="374628"/>
            </a:xfrm>
            <a:prstGeom prst="rect">
              <a:avLst/>
            </a:prstGeom>
            <a:noFill/>
          </p:spPr>
        </p:pic>
        <p:sp>
          <p:nvSpPr>
            <p:cNvPr id="417" name="TextBox 416"/>
            <p:cNvSpPr txBox="1"/>
            <p:nvPr/>
          </p:nvSpPr>
          <p:spPr>
            <a:xfrm>
              <a:off x="4334093" y="4932499"/>
              <a:ext cx="1019831" cy="128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b="1" dirty="0">
                  <a:latin typeface="Arial" pitchFamily="34" charset="0"/>
                  <a:cs typeface="Arial" pitchFamily="34" charset="0"/>
                </a:rPr>
                <a:t>Longer exposure</a:t>
              </a:r>
              <a:endParaRPr lang="zh-CN" altLang="en-US" sz="800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18" name="组合 66"/>
            <p:cNvGrpSpPr/>
            <p:nvPr/>
          </p:nvGrpSpPr>
          <p:grpSpPr>
            <a:xfrm>
              <a:off x="6674353" y="3481980"/>
              <a:ext cx="616382" cy="246357"/>
              <a:chOff x="4791184" y="1219109"/>
              <a:chExt cx="616382" cy="414337"/>
            </a:xfrm>
          </p:grpSpPr>
          <p:cxnSp>
            <p:nvCxnSpPr>
              <p:cNvPr id="448" name="Straight Connector 46">
                <a:extLst>
                  <a:ext uri="{FF2B5EF4-FFF2-40B4-BE49-F238E27FC236}">
                    <a16:creationId xmlns:a16="http://schemas.microsoft.com/office/drawing/2014/main" id="{B41639C6-0F89-4223-BD37-D367DB7E68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91184" y="1314237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9" name="TextBox 448">
                <a:extLst>
                  <a:ext uri="{FF2B5EF4-FFF2-40B4-BE49-F238E27FC236}">
                    <a16:creationId xmlns:a16="http://schemas.microsoft.com/office/drawing/2014/main" id="{29EFC71D-4B99-4C9F-B44F-C35C4E7D9FF4}"/>
                  </a:ext>
                </a:extLst>
              </p:cNvPr>
              <p:cNvSpPr txBox="1"/>
              <p:nvPr/>
            </p:nvSpPr>
            <p:spPr>
              <a:xfrm>
                <a:off x="4887035" y="1219109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450" name="Straight Connector 46">
                <a:extLst>
                  <a:ext uri="{FF2B5EF4-FFF2-40B4-BE49-F238E27FC236}">
                    <a16:creationId xmlns:a16="http://schemas.microsoft.com/office/drawing/2014/main" id="{64A39988-C971-4990-9859-B0BEEE0DA9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91184" y="144292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1" name="Straight Connector 46">
                <a:extLst>
                  <a:ext uri="{FF2B5EF4-FFF2-40B4-BE49-F238E27FC236}">
                    <a16:creationId xmlns:a16="http://schemas.microsoft.com/office/drawing/2014/main" id="{6E3B0117-A68C-4F54-97B2-199BCE0F99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91184" y="154373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2" name="TextBox 451">
                <a:extLst>
                  <a:ext uri="{FF2B5EF4-FFF2-40B4-BE49-F238E27FC236}">
                    <a16:creationId xmlns:a16="http://schemas.microsoft.com/office/drawing/2014/main" id="{A1D76B4A-4573-443E-B592-30EA86009C0E}"/>
                  </a:ext>
                </a:extLst>
              </p:cNvPr>
              <p:cNvSpPr txBox="1"/>
              <p:nvPr/>
            </p:nvSpPr>
            <p:spPr>
              <a:xfrm>
                <a:off x="4879275" y="1354124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453" name="TextBox 452">
                <a:extLst>
                  <a:ext uri="{FF2B5EF4-FFF2-40B4-BE49-F238E27FC236}">
                    <a16:creationId xmlns:a16="http://schemas.microsoft.com/office/drawing/2014/main" id="{55ABE323-64B3-44CA-A41F-76B2907946C7}"/>
                  </a:ext>
                </a:extLst>
              </p:cNvPr>
              <p:cNvSpPr txBox="1"/>
              <p:nvPr/>
            </p:nvSpPr>
            <p:spPr>
              <a:xfrm>
                <a:off x="4874969" y="144878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419" name="组合 63"/>
            <p:cNvGrpSpPr/>
            <p:nvPr/>
          </p:nvGrpSpPr>
          <p:grpSpPr>
            <a:xfrm>
              <a:off x="6674353" y="3862097"/>
              <a:ext cx="616382" cy="246357"/>
              <a:chOff x="4752020" y="1853765"/>
              <a:chExt cx="616382" cy="414337"/>
            </a:xfrm>
          </p:grpSpPr>
          <p:cxnSp>
            <p:nvCxnSpPr>
              <p:cNvPr id="442" name="Straight Connector 46">
                <a:extLst>
                  <a:ext uri="{FF2B5EF4-FFF2-40B4-BE49-F238E27FC236}">
                    <a16:creationId xmlns:a16="http://schemas.microsoft.com/office/drawing/2014/main" id="{B41639C6-0F89-4223-BD37-D367DB7E68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194889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3" name="TextBox 442">
                <a:extLst>
                  <a:ext uri="{FF2B5EF4-FFF2-40B4-BE49-F238E27FC236}">
                    <a16:creationId xmlns:a16="http://schemas.microsoft.com/office/drawing/2014/main" id="{29EFC71D-4B99-4C9F-B44F-C35C4E7D9FF4}"/>
                  </a:ext>
                </a:extLst>
              </p:cNvPr>
              <p:cNvSpPr txBox="1"/>
              <p:nvPr/>
            </p:nvSpPr>
            <p:spPr>
              <a:xfrm>
                <a:off x="4847871" y="185376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444" name="Straight Connector 46">
                <a:extLst>
                  <a:ext uri="{FF2B5EF4-FFF2-40B4-BE49-F238E27FC236}">
                    <a16:creationId xmlns:a16="http://schemas.microsoft.com/office/drawing/2014/main" id="{64A39988-C971-4990-9859-B0BEEE0DA9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207758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5" name="Straight Connector 46">
                <a:extLst>
                  <a:ext uri="{FF2B5EF4-FFF2-40B4-BE49-F238E27FC236}">
                    <a16:creationId xmlns:a16="http://schemas.microsoft.com/office/drawing/2014/main" id="{6E3B0117-A68C-4F54-97B2-199BCE0F99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2178389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6" name="TextBox 445">
                <a:extLst>
                  <a:ext uri="{FF2B5EF4-FFF2-40B4-BE49-F238E27FC236}">
                    <a16:creationId xmlns:a16="http://schemas.microsoft.com/office/drawing/2014/main" id="{A1D76B4A-4573-443E-B592-30EA86009C0E}"/>
                  </a:ext>
                </a:extLst>
              </p:cNvPr>
              <p:cNvSpPr txBox="1"/>
              <p:nvPr/>
            </p:nvSpPr>
            <p:spPr>
              <a:xfrm>
                <a:off x="4840111" y="198878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447" name="TextBox 446">
                <a:extLst>
                  <a:ext uri="{FF2B5EF4-FFF2-40B4-BE49-F238E27FC236}">
                    <a16:creationId xmlns:a16="http://schemas.microsoft.com/office/drawing/2014/main" id="{55ABE323-64B3-44CA-A41F-76B2907946C7}"/>
                  </a:ext>
                </a:extLst>
              </p:cNvPr>
              <p:cNvSpPr txBox="1"/>
              <p:nvPr/>
            </p:nvSpPr>
            <p:spPr>
              <a:xfrm>
                <a:off x="4835805" y="208343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420" name="矩形 419">
              <a:extLst>
                <a:ext uri="{FF2B5EF4-FFF2-40B4-BE49-F238E27FC236}">
                  <a16:creationId xmlns:a16="http://schemas.microsoft.com/office/drawing/2014/main" id="{BFEA21C0-A571-4B62-9511-DE0B47325CD1}"/>
                </a:ext>
              </a:extLst>
            </p:cNvPr>
            <p:cNvSpPr/>
            <p:nvPr/>
          </p:nvSpPr>
          <p:spPr>
            <a:xfrm>
              <a:off x="5009168" y="5173332"/>
              <a:ext cx="450050" cy="107037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421" name="组合 2">
              <a:extLst>
                <a:ext uri="{FF2B5EF4-FFF2-40B4-BE49-F238E27FC236}">
                  <a16:creationId xmlns:a16="http://schemas.microsoft.com/office/drawing/2014/main" id="{BC4D534F-0904-4F22-A241-C353F5A34942}"/>
                </a:ext>
              </a:extLst>
            </p:cNvPr>
            <p:cNvGrpSpPr/>
            <p:nvPr/>
          </p:nvGrpSpPr>
          <p:grpSpPr>
            <a:xfrm>
              <a:off x="6674353" y="4183243"/>
              <a:ext cx="604316" cy="321110"/>
              <a:chOff x="3761910" y="2393885"/>
              <a:chExt cx="604316" cy="945105"/>
            </a:xfrm>
          </p:grpSpPr>
          <p:cxnSp>
            <p:nvCxnSpPr>
              <p:cNvPr id="436" name="Straight Connector 46">
                <a:extLst>
                  <a:ext uri="{FF2B5EF4-FFF2-40B4-BE49-F238E27FC236}">
                    <a16:creationId xmlns:a16="http://schemas.microsoft.com/office/drawing/2014/main" id="{64A39988-C971-4990-9859-B0BEEE0DA9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1910" y="288773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7" name="Straight Connector 46">
                <a:extLst>
                  <a:ext uri="{FF2B5EF4-FFF2-40B4-BE49-F238E27FC236}">
                    <a16:creationId xmlns:a16="http://schemas.microsoft.com/office/drawing/2014/main" id="{6E3B0117-A68C-4F54-97B2-199BCE0F99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1910" y="248883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8" name="TextBox 437">
                <a:extLst>
                  <a:ext uri="{FF2B5EF4-FFF2-40B4-BE49-F238E27FC236}">
                    <a16:creationId xmlns:a16="http://schemas.microsoft.com/office/drawing/2014/main" id="{A1D76B4A-4573-443E-B592-30EA86009C0E}"/>
                  </a:ext>
                </a:extLst>
              </p:cNvPr>
              <p:cNvSpPr txBox="1"/>
              <p:nvPr/>
            </p:nvSpPr>
            <p:spPr>
              <a:xfrm>
                <a:off x="3806915" y="279893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439" name="TextBox 438">
                <a:extLst>
                  <a:ext uri="{FF2B5EF4-FFF2-40B4-BE49-F238E27FC236}">
                    <a16:creationId xmlns:a16="http://schemas.microsoft.com/office/drawing/2014/main" id="{55ABE323-64B3-44CA-A41F-76B2907946C7}"/>
                  </a:ext>
                </a:extLst>
              </p:cNvPr>
              <p:cNvSpPr txBox="1"/>
              <p:nvPr/>
            </p:nvSpPr>
            <p:spPr>
              <a:xfrm>
                <a:off x="3845695" y="239388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440" name="Straight Connector 46">
                <a:extLst>
                  <a:ext uri="{FF2B5EF4-FFF2-40B4-BE49-F238E27FC236}">
                    <a16:creationId xmlns:a16="http://schemas.microsoft.com/office/drawing/2014/main" id="{64A39988-C971-4990-9859-B0BEEE0DA9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1910" y="324312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1" name="TextBox 440">
                <a:extLst>
                  <a:ext uri="{FF2B5EF4-FFF2-40B4-BE49-F238E27FC236}">
                    <a16:creationId xmlns:a16="http://schemas.microsoft.com/office/drawing/2014/main" id="{A1D76B4A-4573-443E-B592-30EA86009C0E}"/>
                  </a:ext>
                </a:extLst>
              </p:cNvPr>
              <p:cNvSpPr txBox="1"/>
              <p:nvPr/>
            </p:nvSpPr>
            <p:spPr>
              <a:xfrm>
                <a:off x="3806915" y="3154324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422" name="组合 72"/>
            <p:cNvGrpSpPr/>
            <p:nvPr/>
          </p:nvGrpSpPr>
          <p:grpSpPr>
            <a:xfrm>
              <a:off x="6674353" y="4557871"/>
              <a:ext cx="561231" cy="264829"/>
              <a:chOff x="4842030" y="3118611"/>
              <a:chExt cx="561231" cy="540060"/>
            </a:xfrm>
          </p:grpSpPr>
          <p:cxnSp>
            <p:nvCxnSpPr>
              <p:cNvPr id="432" name="Straight Connector 46">
                <a:extLst>
                  <a:ext uri="{FF2B5EF4-FFF2-40B4-BE49-F238E27FC236}">
                    <a16:creationId xmlns:a16="http://schemas.microsoft.com/office/drawing/2014/main" id="{64A39988-C971-4990-9859-B0BEEE0DA9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2030" y="320741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3" name="TextBox 432">
                <a:extLst>
                  <a:ext uri="{FF2B5EF4-FFF2-40B4-BE49-F238E27FC236}">
                    <a16:creationId xmlns:a16="http://schemas.microsoft.com/office/drawing/2014/main" id="{A1D76B4A-4573-443E-B592-30EA86009C0E}"/>
                  </a:ext>
                </a:extLst>
              </p:cNvPr>
              <p:cNvSpPr txBox="1"/>
              <p:nvPr/>
            </p:nvSpPr>
            <p:spPr>
              <a:xfrm>
                <a:off x="4887035" y="3118611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434" name="Straight Connector 46">
                <a:extLst>
                  <a:ext uri="{FF2B5EF4-FFF2-40B4-BE49-F238E27FC236}">
                    <a16:creationId xmlns:a16="http://schemas.microsoft.com/office/drawing/2014/main" id="{64A39988-C971-4990-9859-B0BEEE0DA9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2030" y="356280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5" name="TextBox 434">
                <a:extLst>
                  <a:ext uri="{FF2B5EF4-FFF2-40B4-BE49-F238E27FC236}">
                    <a16:creationId xmlns:a16="http://schemas.microsoft.com/office/drawing/2014/main" id="{A1D76B4A-4573-443E-B592-30EA86009C0E}"/>
                  </a:ext>
                </a:extLst>
              </p:cNvPr>
              <p:cNvSpPr txBox="1"/>
              <p:nvPr/>
            </p:nvSpPr>
            <p:spPr>
              <a:xfrm>
                <a:off x="4887035" y="3474005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423" name="TextBox 422">
              <a:extLst>
                <a:ext uri="{FF2B5EF4-FFF2-40B4-BE49-F238E27FC236}">
                  <a16:creationId xmlns:a16="http://schemas.microsoft.com/office/drawing/2014/main" id="{CAD1D7FB-5AFF-804A-A7DA-EBD0EF84BF16}"/>
                </a:ext>
              </a:extLst>
            </p:cNvPr>
            <p:cNvSpPr txBox="1"/>
            <p:nvPr/>
          </p:nvSpPr>
          <p:spPr>
            <a:xfrm>
              <a:off x="3872460" y="3487504"/>
              <a:ext cx="447558" cy="1280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424" name="TextBox 423">
              <a:extLst>
                <a:ext uri="{FF2B5EF4-FFF2-40B4-BE49-F238E27FC236}">
                  <a16:creationId xmlns:a16="http://schemas.microsoft.com/office/drawing/2014/main" id="{26BAE82C-4A8C-8745-93FC-C7BC70DAAAA6}"/>
                </a:ext>
              </a:extLst>
            </p:cNvPr>
            <p:cNvSpPr txBox="1"/>
            <p:nvPr/>
          </p:nvSpPr>
          <p:spPr>
            <a:xfrm>
              <a:off x="3765058" y="4290279"/>
              <a:ext cx="554960" cy="128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</a:p>
          </p:txBody>
        </p:sp>
        <p:sp>
          <p:nvSpPr>
            <p:cNvPr id="426" name="TextBox 425">
              <a:extLst>
                <a:ext uri="{FF2B5EF4-FFF2-40B4-BE49-F238E27FC236}">
                  <a16:creationId xmlns:a16="http://schemas.microsoft.com/office/drawing/2014/main" id="{7E447A1D-CF21-E44B-84CD-7F5D16D16321}"/>
                </a:ext>
              </a:extLst>
            </p:cNvPr>
            <p:cNvSpPr txBox="1"/>
            <p:nvPr/>
          </p:nvSpPr>
          <p:spPr>
            <a:xfrm>
              <a:off x="4943926" y="5333886"/>
              <a:ext cx="816249" cy="128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MDA-MB-231</a:t>
              </a:r>
            </a:p>
          </p:txBody>
        </p:sp>
        <p:sp>
          <p:nvSpPr>
            <p:cNvPr id="427" name="TextBox 57">
              <a:extLst>
                <a:ext uri="{FF2B5EF4-FFF2-40B4-BE49-F238E27FC236}">
                  <a16:creationId xmlns:a16="http://schemas.microsoft.com/office/drawing/2014/main" id="{6D2660EA-910B-428E-B14C-A09272248B47}"/>
                </a:ext>
              </a:extLst>
            </p:cNvPr>
            <p:cNvSpPr txBox="1"/>
            <p:nvPr/>
          </p:nvSpPr>
          <p:spPr>
            <a:xfrm>
              <a:off x="3872460" y="3921348"/>
              <a:ext cx="447558" cy="1280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428" name="TextBox 10">
              <a:extLst>
                <a:ext uri="{FF2B5EF4-FFF2-40B4-BE49-F238E27FC236}">
                  <a16:creationId xmlns:a16="http://schemas.microsoft.com/office/drawing/2014/main" id="{D9859D20-4686-4277-B5AA-ABECB80FC442}"/>
                </a:ext>
              </a:extLst>
            </p:cNvPr>
            <p:cNvSpPr txBox="1"/>
            <p:nvPr/>
          </p:nvSpPr>
          <p:spPr>
            <a:xfrm>
              <a:off x="3749028" y="5125510"/>
              <a:ext cx="570990" cy="128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itchFamily="34" charset="0"/>
                  <a:cs typeface="Arial" pitchFamily="34" charset="0"/>
                </a:rPr>
                <a:t>HA-VHL</a:t>
              </a:r>
            </a:p>
          </p:txBody>
        </p:sp>
        <p:sp>
          <p:nvSpPr>
            <p:cNvPr id="593" name="矩形 592">
              <a:extLst>
                <a:ext uri="{FF2B5EF4-FFF2-40B4-BE49-F238E27FC236}">
                  <a16:creationId xmlns:a16="http://schemas.microsoft.com/office/drawing/2014/main" id="{91E587EC-9E66-4FAC-9848-141396F5229A}"/>
                </a:ext>
              </a:extLst>
            </p:cNvPr>
            <p:cNvSpPr/>
            <p:nvPr/>
          </p:nvSpPr>
          <p:spPr>
            <a:xfrm>
              <a:off x="4606376" y="3608985"/>
              <a:ext cx="450050" cy="107037"/>
            </a:xfrm>
            <a:prstGeom prst="rect">
              <a:avLst/>
            </a:prstGeom>
            <a:noFill/>
            <a:ln w="6350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4" name="矩形 593">
              <a:extLst>
                <a:ext uri="{FF2B5EF4-FFF2-40B4-BE49-F238E27FC236}">
                  <a16:creationId xmlns:a16="http://schemas.microsoft.com/office/drawing/2014/main" id="{F0636051-E899-49E5-A0E5-16291DAF57F7}"/>
                </a:ext>
              </a:extLst>
            </p:cNvPr>
            <p:cNvSpPr/>
            <p:nvPr/>
          </p:nvSpPr>
          <p:spPr>
            <a:xfrm>
              <a:off x="4511631" y="4282871"/>
              <a:ext cx="450050" cy="107037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5" name="矩形 594">
              <a:extLst>
                <a:ext uri="{FF2B5EF4-FFF2-40B4-BE49-F238E27FC236}">
                  <a16:creationId xmlns:a16="http://schemas.microsoft.com/office/drawing/2014/main" id="{85591921-60BA-497A-A8C1-4E050EBDB0C8}"/>
                </a:ext>
              </a:extLst>
            </p:cNvPr>
            <p:cNvSpPr/>
            <p:nvPr/>
          </p:nvSpPr>
          <p:spPr>
            <a:xfrm>
              <a:off x="4494355" y="5166344"/>
              <a:ext cx="450050" cy="107037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6" name="TextBox 425">
              <a:extLst>
                <a:ext uri="{FF2B5EF4-FFF2-40B4-BE49-F238E27FC236}">
                  <a16:creationId xmlns:a16="http://schemas.microsoft.com/office/drawing/2014/main" id="{CDD836D2-F18F-49B0-ACD7-FAD21925BB61}"/>
                </a:ext>
              </a:extLst>
            </p:cNvPr>
            <p:cNvSpPr txBox="1"/>
            <p:nvPr/>
          </p:nvSpPr>
          <p:spPr>
            <a:xfrm>
              <a:off x="4284567" y="5336063"/>
              <a:ext cx="8162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MDA-MB-468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641C87C-ED60-454C-9B02-B3FF0D2E29C5}"/>
                </a:ext>
              </a:extLst>
            </p:cNvPr>
            <p:cNvGrpSpPr/>
            <p:nvPr/>
          </p:nvGrpSpPr>
          <p:grpSpPr>
            <a:xfrm>
              <a:off x="4045244" y="3258438"/>
              <a:ext cx="1452903" cy="190736"/>
              <a:chOff x="4827103" y="2201775"/>
              <a:chExt cx="1481567" cy="180603"/>
            </a:xfrm>
          </p:grpSpPr>
          <p:sp>
            <p:nvSpPr>
              <p:cNvPr id="429" name="Rectangle 154">
                <a:extLst>
                  <a:ext uri="{FF2B5EF4-FFF2-40B4-BE49-F238E27FC236}">
                    <a16:creationId xmlns:a16="http://schemas.microsoft.com/office/drawing/2014/main" id="{90634741-AEA5-A041-A62F-087A315B1BF6}"/>
                  </a:ext>
                </a:extLst>
              </p:cNvPr>
              <p:cNvSpPr/>
              <p:nvPr/>
            </p:nvSpPr>
            <p:spPr>
              <a:xfrm>
                <a:off x="5338723" y="2201775"/>
                <a:ext cx="245580" cy="1281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430" name="Rectangle 155">
                <a:extLst>
                  <a:ext uri="{FF2B5EF4-FFF2-40B4-BE49-F238E27FC236}">
                    <a16:creationId xmlns:a16="http://schemas.microsoft.com/office/drawing/2014/main" id="{1945B36D-BA1A-E246-A0E3-54859738A6F3}"/>
                  </a:ext>
                </a:extLst>
              </p:cNvPr>
              <p:cNvSpPr/>
              <p:nvPr/>
            </p:nvSpPr>
            <p:spPr>
              <a:xfrm>
                <a:off x="5584699" y="2201775"/>
                <a:ext cx="245580" cy="1281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431" name="Rectangle 156">
                <a:extLst>
                  <a:ext uri="{FF2B5EF4-FFF2-40B4-BE49-F238E27FC236}">
                    <a16:creationId xmlns:a16="http://schemas.microsoft.com/office/drawing/2014/main" id="{93AB11C2-449A-0944-A824-FA0592DBDDD7}"/>
                  </a:ext>
                </a:extLst>
              </p:cNvPr>
              <p:cNvSpPr/>
              <p:nvPr/>
            </p:nvSpPr>
            <p:spPr>
              <a:xfrm>
                <a:off x="4827103" y="2254278"/>
                <a:ext cx="570990" cy="12810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HA-VHL</a:t>
                </a:r>
              </a:p>
            </p:txBody>
          </p:sp>
          <p:sp>
            <p:nvSpPr>
              <p:cNvPr id="597" name="Rectangle 154">
                <a:extLst>
                  <a:ext uri="{FF2B5EF4-FFF2-40B4-BE49-F238E27FC236}">
                    <a16:creationId xmlns:a16="http://schemas.microsoft.com/office/drawing/2014/main" id="{294A9B81-C22A-4D36-B257-8AF98AF09D6F}"/>
                  </a:ext>
                </a:extLst>
              </p:cNvPr>
              <p:cNvSpPr/>
              <p:nvPr/>
            </p:nvSpPr>
            <p:spPr>
              <a:xfrm>
                <a:off x="5817114" y="2203106"/>
                <a:ext cx="245580" cy="1281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98" name="Rectangle 155">
                <a:extLst>
                  <a:ext uri="{FF2B5EF4-FFF2-40B4-BE49-F238E27FC236}">
                    <a16:creationId xmlns:a16="http://schemas.microsoft.com/office/drawing/2014/main" id="{784198EF-15FC-417E-936D-A40DA33D2D0E}"/>
                  </a:ext>
                </a:extLst>
              </p:cNvPr>
              <p:cNvSpPr/>
              <p:nvPr/>
            </p:nvSpPr>
            <p:spPr>
              <a:xfrm>
                <a:off x="6063090" y="2203106"/>
                <a:ext cx="245580" cy="1281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</p:grpSp>
      </p:grpSp>
      <p:sp>
        <p:nvSpPr>
          <p:cNvPr id="347" name="TextBox 346">
            <a:extLst>
              <a:ext uri="{FF2B5EF4-FFF2-40B4-BE49-F238E27FC236}">
                <a16:creationId xmlns:a16="http://schemas.microsoft.com/office/drawing/2014/main" id="{A4494AC3-9EE1-43AA-8E09-0CF5A9146D7A}"/>
              </a:ext>
            </a:extLst>
          </p:cNvPr>
          <p:cNvSpPr txBox="1"/>
          <p:nvPr/>
        </p:nvSpPr>
        <p:spPr>
          <a:xfrm>
            <a:off x="1207186" y="375754"/>
            <a:ext cx="1033895" cy="257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Helvetica" panose="020B0604020202020204" pitchFamily="34" charset="0"/>
                <a:cs typeface="Helvetica" panose="020B0604020202020204" pitchFamily="34" charset="0"/>
              </a:rPr>
              <a:t>Figure 1E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CD1D75F9-B3B0-4471-8B02-3FB3DB9F8742}"/>
              </a:ext>
            </a:extLst>
          </p:cNvPr>
          <p:cNvGrpSpPr/>
          <p:nvPr/>
        </p:nvGrpSpPr>
        <p:grpSpPr>
          <a:xfrm>
            <a:off x="139411" y="691824"/>
            <a:ext cx="3421781" cy="2066354"/>
            <a:chOff x="139411" y="691824"/>
            <a:chExt cx="3421781" cy="2066354"/>
          </a:xfrm>
        </p:grpSpPr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193B67A8-39A1-4191-A2D2-170F3A022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24575" y="1588656"/>
              <a:ext cx="2377440" cy="406192"/>
            </a:xfrm>
            <a:prstGeom prst="rect">
              <a:avLst/>
            </a:prstGeom>
          </p:spPr>
        </p:pic>
        <p:sp>
          <p:nvSpPr>
            <p:cNvPr id="348" name="TextBox 347">
              <a:extLst>
                <a:ext uri="{FF2B5EF4-FFF2-40B4-BE49-F238E27FC236}">
                  <a16:creationId xmlns:a16="http://schemas.microsoft.com/office/drawing/2014/main" id="{23F4B909-3D2D-42BF-98D0-505405766BF7}"/>
                </a:ext>
              </a:extLst>
            </p:cNvPr>
            <p:cNvSpPr txBox="1"/>
            <p:nvPr/>
          </p:nvSpPr>
          <p:spPr>
            <a:xfrm>
              <a:off x="252107" y="1720348"/>
              <a:ext cx="454410" cy="180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  <a:endParaRPr lang="en-US" sz="8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363" name="TextBox 362">
              <a:extLst>
                <a:ext uri="{FF2B5EF4-FFF2-40B4-BE49-F238E27FC236}">
                  <a16:creationId xmlns:a16="http://schemas.microsoft.com/office/drawing/2014/main" id="{F69A4A97-5C57-41C2-85D9-CF9807E8B2E6}"/>
                </a:ext>
              </a:extLst>
            </p:cNvPr>
            <p:cNvSpPr txBox="1"/>
            <p:nvPr/>
          </p:nvSpPr>
          <p:spPr>
            <a:xfrm>
              <a:off x="139411" y="2114477"/>
              <a:ext cx="550881" cy="180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C-</a:t>
              </a:r>
              <a:r>
                <a:rPr lang="en-US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Myc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6" name="Picture 135">
              <a:extLst>
                <a:ext uri="{FF2B5EF4-FFF2-40B4-BE49-F238E27FC236}">
                  <a16:creationId xmlns:a16="http://schemas.microsoft.com/office/drawing/2014/main" id="{DD5AB9FF-F90D-438C-941D-58519E85DE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15228" y="2055709"/>
              <a:ext cx="2377440" cy="314125"/>
            </a:xfrm>
            <a:prstGeom prst="rect">
              <a:avLst/>
            </a:prstGeom>
          </p:spPr>
        </p:pic>
        <p:cxnSp>
          <p:nvCxnSpPr>
            <p:cNvPr id="364" name="Straight Connector 46">
              <a:extLst>
                <a:ext uri="{FF2B5EF4-FFF2-40B4-BE49-F238E27FC236}">
                  <a16:creationId xmlns:a16="http://schemas.microsoft.com/office/drawing/2014/main" id="{1B2440ED-1CBB-441C-90ED-829F396C14E6}"/>
                </a:ext>
              </a:extLst>
            </p:cNvPr>
            <p:cNvCxnSpPr>
              <a:cxnSpLocks/>
            </p:cNvCxnSpPr>
            <p:nvPr/>
          </p:nvCxnSpPr>
          <p:spPr>
            <a:xfrm>
              <a:off x="2950238" y="1751966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2" name="TextBox 371">
              <a:extLst>
                <a:ext uri="{FF2B5EF4-FFF2-40B4-BE49-F238E27FC236}">
                  <a16:creationId xmlns:a16="http://schemas.microsoft.com/office/drawing/2014/main" id="{4940B58D-1411-4D72-989A-23FD0B841918}"/>
                </a:ext>
              </a:extLst>
            </p:cNvPr>
            <p:cNvSpPr txBox="1"/>
            <p:nvPr/>
          </p:nvSpPr>
          <p:spPr>
            <a:xfrm>
              <a:off x="3040661" y="1664391"/>
              <a:ext cx="520531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373" name="Straight Connector 46">
              <a:extLst>
                <a:ext uri="{FF2B5EF4-FFF2-40B4-BE49-F238E27FC236}">
                  <a16:creationId xmlns:a16="http://schemas.microsoft.com/office/drawing/2014/main" id="{7628E939-B666-4EF2-847B-1108FC782F43}"/>
                </a:ext>
              </a:extLst>
            </p:cNvPr>
            <p:cNvCxnSpPr>
              <a:cxnSpLocks/>
            </p:cNvCxnSpPr>
            <p:nvPr/>
          </p:nvCxnSpPr>
          <p:spPr>
            <a:xfrm>
              <a:off x="2959099" y="1817214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Straight Connector 46">
              <a:extLst>
                <a:ext uri="{FF2B5EF4-FFF2-40B4-BE49-F238E27FC236}">
                  <a16:creationId xmlns:a16="http://schemas.microsoft.com/office/drawing/2014/main" id="{B8267EC6-ABDD-4975-8964-570510C1BE52}"/>
                </a:ext>
              </a:extLst>
            </p:cNvPr>
            <p:cNvCxnSpPr>
              <a:cxnSpLocks/>
            </p:cNvCxnSpPr>
            <p:nvPr/>
          </p:nvCxnSpPr>
          <p:spPr>
            <a:xfrm>
              <a:off x="2952011" y="1909153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5" name="TextBox 374">
              <a:extLst>
                <a:ext uri="{FF2B5EF4-FFF2-40B4-BE49-F238E27FC236}">
                  <a16:creationId xmlns:a16="http://schemas.microsoft.com/office/drawing/2014/main" id="{D4A6E3F3-0EA9-4D46-8106-B8766DC776E4}"/>
                </a:ext>
              </a:extLst>
            </p:cNvPr>
            <p:cNvSpPr txBox="1"/>
            <p:nvPr/>
          </p:nvSpPr>
          <p:spPr>
            <a:xfrm>
              <a:off x="3032900" y="1742905"/>
              <a:ext cx="520531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376" name="TextBox 375">
              <a:extLst>
                <a:ext uri="{FF2B5EF4-FFF2-40B4-BE49-F238E27FC236}">
                  <a16:creationId xmlns:a16="http://schemas.microsoft.com/office/drawing/2014/main" id="{573BD57A-DD5C-4B08-9334-CF6BEC74E600}"/>
                </a:ext>
              </a:extLst>
            </p:cNvPr>
            <p:cNvSpPr txBox="1"/>
            <p:nvPr/>
          </p:nvSpPr>
          <p:spPr>
            <a:xfrm>
              <a:off x="3028595" y="1829696"/>
              <a:ext cx="520531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3458C38A-961F-4920-951F-6DC535FF48E9}"/>
                </a:ext>
              </a:extLst>
            </p:cNvPr>
            <p:cNvSpPr/>
            <p:nvPr/>
          </p:nvSpPr>
          <p:spPr>
            <a:xfrm>
              <a:off x="836265" y="1862388"/>
              <a:ext cx="1980675" cy="132461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295195A5-333F-4F1D-89AF-2769D5CD8E34}"/>
                </a:ext>
              </a:extLst>
            </p:cNvPr>
            <p:cNvSpPr/>
            <p:nvPr/>
          </p:nvSpPr>
          <p:spPr>
            <a:xfrm>
              <a:off x="824954" y="2141174"/>
              <a:ext cx="1980675" cy="132461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cxnSp>
          <p:nvCxnSpPr>
            <p:cNvPr id="378" name="Straight Connector 46">
              <a:extLst>
                <a:ext uri="{FF2B5EF4-FFF2-40B4-BE49-F238E27FC236}">
                  <a16:creationId xmlns:a16="http://schemas.microsoft.com/office/drawing/2014/main" id="{CC90F32A-CA8B-4DEE-91BA-E13319252D24}"/>
                </a:ext>
              </a:extLst>
            </p:cNvPr>
            <p:cNvCxnSpPr>
              <a:cxnSpLocks/>
            </p:cNvCxnSpPr>
            <p:nvPr/>
          </p:nvCxnSpPr>
          <p:spPr>
            <a:xfrm>
              <a:off x="2934621" y="2294762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9" name="TextBox 378">
              <a:extLst>
                <a:ext uri="{FF2B5EF4-FFF2-40B4-BE49-F238E27FC236}">
                  <a16:creationId xmlns:a16="http://schemas.microsoft.com/office/drawing/2014/main" id="{CF073552-EFC6-4AE0-B844-9132EEB2665F}"/>
                </a:ext>
              </a:extLst>
            </p:cNvPr>
            <p:cNvSpPr txBox="1"/>
            <p:nvPr/>
          </p:nvSpPr>
          <p:spPr>
            <a:xfrm>
              <a:off x="3000574" y="2215305"/>
              <a:ext cx="388338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380" name="Straight Connector 46">
              <a:extLst>
                <a:ext uri="{FF2B5EF4-FFF2-40B4-BE49-F238E27FC236}">
                  <a16:creationId xmlns:a16="http://schemas.microsoft.com/office/drawing/2014/main" id="{4051E250-61D5-4576-841B-6F5A81E33DC7}"/>
                </a:ext>
              </a:extLst>
            </p:cNvPr>
            <p:cNvCxnSpPr>
              <a:cxnSpLocks/>
            </p:cNvCxnSpPr>
            <p:nvPr/>
          </p:nvCxnSpPr>
          <p:spPr>
            <a:xfrm>
              <a:off x="2933426" y="2143366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FB91B9F8-16E2-4B6A-9844-35938AF0F931}"/>
                </a:ext>
              </a:extLst>
            </p:cNvPr>
            <p:cNvSpPr txBox="1"/>
            <p:nvPr/>
          </p:nvSpPr>
          <p:spPr>
            <a:xfrm>
              <a:off x="2994062" y="2063909"/>
              <a:ext cx="407209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75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D4678060-C533-4959-BB3C-DC3ED7BFD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618582" y="2417991"/>
              <a:ext cx="2375480" cy="340187"/>
            </a:xfrm>
            <a:prstGeom prst="rect">
              <a:avLst/>
            </a:prstGeom>
          </p:spPr>
        </p:pic>
        <p:sp>
          <p:nvSpPr>
            <p:cNvPr id="382" name="TextBox 381">
              <a:extLst>
                <a:ext uri="{FF2B5EF4-FFF2-40B4-BE49-F238E27FC236}">
                  <a16:creationId xmlns:a16="http://schemas.microsoft.com/office/drawing/2014/main" id="{BA76747C-CF4A-4D74-8A95-A03752D86517}"/>
                </a:ext>
              </a:extLst>
            </p:cNvPr>
            <p:cNvSpPr txBox="1"/>
            <p:nvPr/>
          </p:nvSpPr>
          <p:spPr>
            <a:xfrm>
              <a:off x="166717" y="2521441"/>
              <a:ext cx="526929" cy="180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</p:txBody>
        </p:sp>
        <p:cxnSp>
          <p:nvCxnSpPr>
            <p:cNvPr id="383" name="Straight Connector 46">
              <a:extLst>
                <a:ext uri="{FF2B5EF4-FFF2-40B4-BE49-F238E27FC236}">
                  <a16:creationId xmlns:a16="http://schemas.microsoft.com/office/drawing/2014/main" id="{B6671030-8187-4BE9-BD89-55B600100732}"/>
                </a:ext>
              </a:extLst>
            </p:cNvPr>
            <p:cNvCxnSpPr>
              <a:cxnSpLocks/>
            </p:cNvCxnSpPr>
            <p:nvPr/>
          </p:nvCxnSpPr>
          <p:spPr>
            <a:xfrm>
              <a:off x="2946710" y="2623140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4" name="TextBox 383">
              <a:extLst>
                <a:ext uri="{FF2B5EF4-FFF2-40B4-BE49-F238E27FC236}">
                  <a16:creationId xmlns:a16="http://schemas.microsoft.com/office/drawing/2014/main" id="{466ADFF0-7BCB-4565-8249-8E117145D757}"/>
                </a:ext>
              </a:extLst>
            </p:cNvPr>
            <p:cNvSpPr txBox="1"/>
            <p:nvPr/>
          </p:nvSpPr>
          <p:spPr>
            <a:xfrm>
              <a:off x="3012663" y="2543683"/>
              <a:ext cx="388338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37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385" name="Straight Connector 46">
              <a:extLst>
                <a:ext uri="{FF2B5EF4-FFF2-40B4-BE49-F238E27FC236}">
                  <a16:creationId xmlns:a16="http://schemas.microsoft.com/office/drawing/2014/main" id="{E0FF975D-9895-4BDB-ABA4-27EE7AD1CD2B}"/>
                </a:ext>
              </a:extLst>
            </p:cNvPr>
            <p:cNvCxnSpPr>
              <a:cxnSpLocks/>
            </p:cNvCxnSpPr>
            <p:nvPr/>
          </p:nvCxnSpPr>
          <p:spPr>
            <a:xfrm>
              <a:off x="2945515" y="2431709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6" name="TextBox 385">
              <a:extLst>
                <a:ext uri="{FF2B5EF4-FFF2-40B4-BE49-F238E27FC236}">
                  <a16:creationId xmlns:a16="http://schemas.microsoft.com/office/drawing/2014/main" id="{D46E20EE-168E-4D1A-AF35-22867E1BE9C8}"/>
                </a:ext>
              </a:extLst>
            </p:cNvPr>
            <p:cNvSpPr txBox="1"/>
            <p:nvPr/>
          </p:nvSpPr>
          <p:spPr>
            <a:xfrm>
              <a:off x="3006151" y="2352252"/>
              <a:ext cx="407209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387" name="Rectangle 386">
              <a:extLst>
                <a:ext uri="{FF2B5EF4-FFF2-40B4-BE49-F238E27FC236}">
                  <a16:creationId xmlns:a16="http://schemas.microsoft.com/office/drawing/2014/main" id="{7F129B07-EC7C-4ACE-9F15-035A661D66C3}"/>
                </a:ext>
              </a:extLst>
            </p:cNvPr>
            <p:cNvSpPr/>
            <p:nvPr/>
          </p:nvSpPr>
          <p:spPr>
            <a:xfrm>
              <a:off x="827324" y="2468555"/>
              <a:ext cx="2016196" cy="180951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37058A2-5223-44CE-9A1C-B7C848423A92}"/>
                </a:ext>
              </a:extLst>
            </p:cNvPr>
            <p:cNvGrpSpPr/>
            <p:nvPr/>
          </p:nvGrpSpPr>
          <p:grpSpPr>
            <a:xfrm>
              <a:off x="754594" y="691824"/>
              <a:ext cx="2108931" cy="961677"/>
              <a:chOff x="4281902" y="808449"/>
              <a:chExt cx="2108931" cy="961677"/>
            </a:xfrm>
          </p:grpSpPr>
          <p:sp>
            <p:nvSpPr>
              <p:cNvPr id="356" name="TextBox 26">
                <a:extLst>
                  <a:ext uri="{FF2B5EF4-FFF2-40B4-BE49-F238E27FC236}">
                    <a16:creationId xmlns:a16="http://schemas.microsoft.com/office/drawing/2014/main" id="{11B6C1F6-3AC9-4069-A440-1584DF3B32A6}"/>
                  </a:ext>
                </a:extLst>
              </p:cNvPr>
              <p:cNvSpPr txBox="1"/>
              <p:nvPr/>
            </p:nvSpPr>
            <p:spPr>
              <a:xfrm>
                <a:off x="5598282" y="808449"/>
                <a:ext cx="42672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TNBC</a:t>
                </a:r>
              </a:p>
            </p:txBody>
          </p:sp>
          <p:sp>
            <p:nvSpPr>
              <p:cNvPr id="357" name="TextBox 6">
                <a:extLst>
                  <a:ext uri="{FF2B5EF4-FFF2-40B4-BE49-F238E27FC236}">
                    <a16:creationId xmlns:a16="http://schemas.microsoft.com/office/drawing/2014/main" id="{72F3E60B-9075-4D67-A3D4-5B36EA56FA48}"/>
                  </a:ext>
                </a:extLst>
              </p:cNvPr>
              <p:cNvSpPr txBox="1"/>
              <p:nvPr/>
            </p:nvSpPr>
            <p:spPr>
              <a:xfrm rot="16200000">
                <a:off x="4303151" y="1386206"/>
                <a:ext cx="56778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MCF-10A</a:t>
                </a:r>
              </a:p>
            </p:txBody>
          </p:sp>
          <p:sp>
            <p:nvSpPr>
              <p:cNvPr id="358" name="TextBox 7">
                <a:extLst>
                  <a:ext uri="{FF2B5EF4-FFF2-40B4-BE49-F238E27FC236}">
                    <a16:creationId xmlns:a16="http://schemas.microsoft.com/office/drawing/2014/main" id="{5B03A47A-194C-466D-9818-F073E3EC3DEF}"/>
                  </a:ext>
                </a:extLst>
              </p:cNvPr>
              <p:cNvSpPr txBox="1"/>
              <p:nvPr/>
            </p:nvSpPr>
            <p:spPr>
              <a:xfrm rot="16200000">
                <a:off x="4512541" y="1440708"/>
                <a:ext cx="45878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MCF-7</a:t>
                </a:r>
              </a:p>
            </p:txBody>
          </p:sp>
          <p:sp>
            <p:nvSpPr>
              <p:cNvPr id="359" name="TextBox 8">
                <a:extLst>
                  <a:ext uri="{FF2B5EF4-FFF2-40B4-BE49-F238E27FC236}">
                    <a16:creationId xmlns:a16="http://schemas.microsoft.com/office/drawing/2014/main" id="{9C843A84-11DC-4C6C-9B9C-E0851BDE31F9}"/>
                  </a:ext>
                </a:extLst>
              </p:cNvPr>
              <p:cNvSpPr txBox="1"/>
              <p:nvPr/>
            </p:nvSpPr>
            <p:spPr>
              <a:xfrm rot="16200000">
                <a:off x="4695482" y="1468761"/>
                <a:ext cx="40267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T47D</a:t>
                </a:r>
              </a:p>
            </p:txBody>
          </p:sp>
          <p:sp>
            <p:nvSpPr>
              <p:cNvPr id="360" name="TextBox 11">
                <a:extLst>
                  <a:ext uri="{FF2B5EF4-FFF2-40B4-BE49-F238E27FC236}">
                    <a16:creationId xmlns:a16="http://schemas.microsoft.com/office/drawing/2014/main" id="{A153A251-2386-4B54-9036-A3D9C16CD1BF}"/>
                  </a:ext>
                </a:extLst>
              </p:cNvPr>
              <p:cNvSpPr txBox="1"/>
              <p:nvPr/>
            </p:nvSpPr>
            <p:spPr>
              <a:xfrm rot="16200000">
                <a:off x="4982816" y="1446319"/>
                <a:ext cx="44755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BT474</a:t>
                </a:r>
              </a:p>
            </p:txBody>
          </p:sp>
          <p:sp>
            <p:nvSpPr>
              <p:cNvPr id="361" name="TextBox 12">
                <a:extLst>
                  <a:ext uri="{FF2B5EF4-FFF2-40B4-BE49-F238E27FC236}">
                    <a16:creationId xmlns:a16="http://schemas.microsoft.com/office/drawing/2014/main" id="{66A28916-8468-4999-972F-D92D4C814CFD}"/>
                  </a:ext>
                </a:extLst>
              </p:cNvPr>
              <p:cNvSpPr txBox="1"/>
              <p:nvPr/>
            </p:nvSpPr>
            <p:spPr>
              <a:xfrm rot="16200000">
                <a:off x="5152329" y="1306056"/>
                <a:ext cx="72808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chemeClr val="accent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MDA-MB-436</a:t>
                </a:r>
              </a:p>
            </p:txBody>
          </p:sp>
          <p:sp>
            <p:nvSpPr>
              <p:cNvPr id="362" name="TextBox 13">
                <a:extLst>
                  <a:ext uri="{FF2B5EF4-FFF2-40B4-BE49-F238E27FC236}">
                    <a16:creationId xmlns:a16="http://schemas.microsoft.com/office/drawing/2014/main" id="{91425876-F3D6-4929-AF9B-EE31C7D95674}"/>
                  </a:ext>
                </a:extLst>
              </p:cNvPr>
              <p:cNvSpPr txBox="1"/>
              <p:nvPr/>
            </p:nvSpPr>
            <p:spPr>
              <a:xfrm rot="16200000">
                <a:off x="4997441" y="1306056"/>
                <a:ext cx="72808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chemeClr val="accent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MDA-MB-231</a:t>
                </a:r>
              </a:p>
            </p:txBody>
          </p:sp>
          <p:sp>
            <p:nvSpPr>
              <p:cNvPr id="365" name="TextBox 14">
                <a:extLst>
                  <a:ext uri="{FF2B5EF4-FFF2-40B4-BE49-F238E27FC236}">
                    <a16:creationId xmlns:a16="http://schemas.microsoft.com/office/drawing/2014/main" id="{AC253897-9F07-4610-BFDF-54E6FF381327}"/>
                  </a:ext>
                </a:extLst>
              </p:cNvPr>
              <p:cNvSpPr txBox="1"/>
              <p:nvPr/>
            </p:nvSpPr>
            <p:spPr>
              <a:xfrm rot="16200000">
                <a:off x="5422633" y="1421472"/>
                <a:ext cx="49725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chemeClr val="accent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Hs578T</a:t>
                </a:r>
              </a:p>
            </p:txBody>
          </p:sp>
          <p:sp>
            <p:nvSpPr>
              <p:cNvPr id="366" name="TextBox 15">
                <a:extLst>
                  <a:ext uri="{FF2B5EF4-FFF2-40B4-BE49-F238E27FC236}">
                    <a16:creationId xmlns:a16="http://schemas.microsoft.com/office/drawing/2014/main" id="{FB273910-B1BF-4D9F-B3F7-7D3EA809F49C}"/>
                  </a:ext>
                </a:extLst>
              </p:cNvPr>
              <p:cNvSpPr txBox="1"/>
              <p:nvPr/>
            </p:nvSpPr>
            <p:spPr>
              <a:xfrm rot="16200000">
                <a:off x="4763808" y="1382199"/>
                <a:ext cx="575799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300">
                    <a:solidFill>
                      <a:schemeClr val="accent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>
                    <a:solidFill>
                      <a:schemeClr val="accent5">
                        <a:lumMod val="75000"/>
                      </a:schemeClr>
                    </a:solidFill>
                  </a:rPr>
                  <a:t>HCC1428</a:t>
                </a:r>
              </a:p>
            </p:txBody>
          </p:sp>
          <p:sp>
            <p:nvSpPr>
              <p:cNvPr id="367" name="TextBox 18">
                <a:extLst>
                  <a:ext uri="{FF2B5EF4-FFF2-40B4-BE49-F238E27FC236}">
                    <a16:creationId xmlns:a16="http://schemas.microsoft.com/office/drawing/2014/main" id="{21706B8A-5C99-4AB3-8CEE-F528E5FD6AAC}"/>
                  </a:ext>
                </a:extLst>
              </p:cNvPr>
              <p:cNvSpPr txBox="1"/>
              <p:nvPr/>
            </p:nvSpPr>
            <p:spPr>
              <a:xfrm rot="16200000">
                <a:off x="5462105" y="1306056"/>
                <a:ext cx="72808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MDA-MB-468</a:t>
                </a:r>
              </a:p>
            </p:txBody>
          </p:sp>
          <p:cxnSp>
            <p:nvCxnSpPr>
              <p:cNvPr id="368" name="Straight Connector 22">
                <a:extLst>
                  <a:ext uri="{FF2B5EF4-FFF2-40B4-BE49-F238E27FC236}">
                    <a16:creationId xmlns:a16="http://schemas.microsoft.com/office/drawing/2014/main" id="{2CEF0470-7202-4825-A0EA-CE963CC592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1157" y="1119780"/>
                <a:ext cx="234615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9" name="TextBox 23">
                <a:extLst>
                  <a:ext uri="{FF2B5EF4-FFF2-40B4-BE49-F238E27FC236}">
                    <a16:creationId xmlns:a16="http://schemas.microsoft.com/office/drawing/2014/main" id="{CB665A9F-FE35-4C6D-B728-A6F9AE43EE69}"/>
                  </a:ext>
                </a:extLst>
              </p:cNvPr>
              <p:cNvSpPr txBox="1"/>
              <p:nvPr/>
            </p:nvSpPr>
            <p:spPr>
              <a:xfrm>
                <a:off x="4710811" y="952907"/>
                <a:ext cx="34336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ER</a:t>
                </a:r>
                <a:r>
                  <a:rPr lang="en-US" sz="700" baseline="30000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370" name="TextBox 24">
                <a:extLst>
                  <a:ext uri="{FF2B5EF4-FFF2-40B4-BE49-F238E27FC236}">
                    <a16:creationId xmlns:a16="http://schemas.microsoft.com/office/drawing/2014/main" id="{F4DC6EA0-6A16-4344-B577-45B229168B53}"/>
                  </a:ext>
                </a:extLst>
              </p:cNvPr>
              <p:cNvSpPr txBox="1"/>
              <p:nvPr/>
            </p:nvSpPr>
            <p:spPr>
              <a:xfrm>
                <a:off x="4960651" y="952907"/>
                <a:ext cx="457176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HER2</a:t>
                </a:r>
                <a:r>
                  <a:rPr lang="en-US" sz="700" baseline="30000">
                    <a:solidFill>
                      <a:schemeClr val="accent5">
                        <a:lumMod val="60000"/>
                        <a:lumOff val="4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+</a:t>
                </a:r>
              </a:p>
            </p:txBody>
          </p:sp>
          <p:sp>
            <p:nvSpPr>
              <p:cNvPr id="371" name="TextBox 31">
                <a:extLst>
                  <a:ext uri="{FF2B5EF4-FFF2-40B4-BE49-F238E27FC236}">
                    <a16:creationId xmlns:a16="http://schemas.microsoft.com/office/drawing/2014/main" id="{42274928-02E4-40A3-88F9-7EBBB4C67555}"/>
                  </a:ext>
                </a:extLst>
              </p:cNvPr>
              <p:cNvSpPr txBox="1"/>
              <p:nvPr/>
            </p:nvSpPr>
            <p:spPr>
              <a:xfrm rot="16200000">
                <a:off x="4215589" y="1453532"/>
                <a:ext cx="43313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HMLE</a:t>
                </a:r>
              </a:p>
            </p:txBody>
          </p:sp>
          <p:cxnSp>
            <p:nvCxnSpPr>
              <p:cNvPr id="388" name="Straight Connector 44">
                <a:extLst>
                  <a:ext uri="{FF2B5EF4-FFF2-40B4-BE49-F238E27FC236}">
                    <a16:creationId xmlns:a16="http://schemas.microsoft.com/office/drawing/2014/main" id="{CB2109F1-D228-41AB-AB28-474C706860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86055" y="1119780"/>
                <a:ext cx="361309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45">
                <a:extLst>
                  <a:ext uri="{FF2B5EF4-FFF2-40B4-BE49-F238E27FC236}">
                    <a16:creationId xmlns:a16="http://schemas.microsoft.com/office/drawing/2014/main" id="{0E45B40F-8BA8-4059-B9D6-FD0C08195F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34204" y="1119780"/>
                <a:ext cx="12078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Straight Connector 46">
                <a:extLst>
                  <a:ext uri="{FF2B5EF4-FFF2-40B4-BE49-F238E27FC236}">
                    <a16:creationId xmlns:a16="http://schemas.microsoft.com/office/drawing/2014/main" id="{B057FBF0-577A-4D22-9CF2-07DE14F169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962" y="1119780"/>
                <a:ext cx="387795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1" name="TextBox 47">
                <a:extLst>
                  <a:ext uri="{FF2B5EF4-FFF2-40B4-BE49-F238E27FC236}">
                    <a16:creationId xmlns:a16="http://schemas.microsoft.com/office/drawing/2014/main" id="{9E4E9279-F342-4E50-A92B-463B157561D6}"/>
                  </a:ext>
                </a:extLst>
              </p:cNvPr>
              <p:cNvSpPr txBox="1"/>
              <p:nvPr/>
            </p:nvSpPr>
            <p:spPr>
              <a:xfrm>
                <a:off x="4281902" y="952907"/>
                <a:ext cx="473206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chemeClr val="accent6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Normal</a:t>
                </a:r>
              </a:p>
            </p:txBody>
          </p:sp>
          <p:sp>
            <p:nvSpPr>
              <p:cNvPr id="392" name="TextBox 16">
                <a:extLst>
                  <a:ext uri="{FF2B5EF4-FFF2-40B4-BE49-F238E27FC236}">
                    <a16:creationId xmlns:a16="http://schemas.microsoft.com/office/drawing/2014/main" id="{4BE478FF-BEB3-452B-B6E7-62D8880F0FC0}"/>
                  </a:ext>
                </a:extLst>
              </p:cNvPr>
              <p:cNvSpPr txBox="1"/>
              <p:nvPr/>
            </p:nvSpPr>
            <p:spPr>
              <a:xfrm rot="16200000">
                <a:off x="6052600" y="1431892"/>
                <a:ext cx="47641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HCC70</a:t>
                </a:r>
              </a:p>
            </p:txBody>
          </p:sp>
          <p:sp>
            <p:nvSpPr>
              <p:cNvPr id="393" name="TextBox 16">
                <a:extLst>
                  <a:ext uri="{FF2B5EF4-FFF2-40B4-BE49-F238E27FC236}">
                    <a16:creationId xmlns:a16="http://schemas.microsoft.com/office/drawing/2014/main" id="{DD77D6E2-4750-4FE1-BEDD-CB9D76366D8D}"/>
                  </a:ext>
                </a:extLst>
              </p:cNvPr>
              <p:cNvSpPr txBox="1"/>
              <p:nvPr/>
            </p:nvSpPr>
            <p:spPr>
              <a:xfrm rot="16200000">
                <a:off x="5693136" y="1382199"/>
                <a:ext cx="575799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HCC3153</a:t>
                </a:r>
              </a:p>
            </p:txBody>
          </p:sp>
          <p:sp>
            <p:nvSpPr>
              <p:cNvPr id="394" name="TextBox 16">
                <a:extLst>
                  <a:ext uri="{FF2B5EF4-FFF2-40B4-BE49-F238E27FC236}">
                    <a16:creationId xmlns:a16="http://schemas.microsoft.com/office/drawing/2014/main" id="{BA7D9AFA-9497-44BD-9EA5-707A1F12D4A6}"/>
                  </a:ext>
                </a:extLst>
              </p:cNvPr>
              <p:cNvSpPr txBox="1"/>
              <p:nvPr/>
            </p:nvSpPr>
            <p:spPr>
              <a:xfrm rot="16200000">
                <a:off x="5848024" y="1382199"/>
                <a:ext cx="575799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HCC1143</a:t>
                </a:r>
              </a:p>
            </p:txBody>
          </p:sp>
          <p:sp>
            <p:nvSpPr>
              <p:cNvPr id="402" name="TextBox 24">
                <a:extLst>
                  <a:ext uri="{FF2B5EF4-FFF2-40B4-BE49-F238E27FC236}">
                    <a16:creationId xmlns:a16="http://schemas.microsoft.com/office/drawing/2014/main" id="{8B06E695-A172-4C6C-89F8-92277B34F3BA}"/>
                  </a:ext>
                </a:extLst>
              </p:cNvPr>
              <p:cNvSpPr txBox="1"/>
              <p:nvPr/>
            </p:nvSpPr>
            <p:spPr>
              <a:xfrm>
                <a:off x="5244987" y="952907"/>
                <a:ext cx="64472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>
                    <a:solidFill>
                      <a:schemeClr val="accent2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Claudin low</a:t>
                </a:r>
                <a:endParaRPr lang="en-US" sz="700" baseline="30000">
                  <a:solidFill>
                    <a:schemeClr val="accent2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3" name="TextBox 24">
                <a:extLst>
                  <a:ext uri="{FF2B5EF4-FFF2-40B4-BE49-F238E27FC236}">
                    <a16:creationId xmlns:a16="http://schemas.microsoft.com/office/drawing/2014/main" id="{F4ED52EC-A484-4E88-8874-0641DF6FD218}"/>
                  </a:ext>
                </a:extLst>
              </p:cNvPr>
              <p:cNvSpPr txBox="1"/>
              <p:nvPr/>
            </p:nvSpPr>
            <p:spPr>
              <a:xfrm>
                <a:off x="5787873" y="952907"/>
                <a:ext cx="57099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Basal-like</a:t>
                </a:r>
              </a:p>
            </p:txBody>
          </p:sp>
          <p:cxnSp>
            <p:nvCxnSpPr>
              <p:cNvPr id="404" name="Straight Connector 46">
                <a:extLst>
                  <a:ext uri="{FF2B5EF4-FFF2-40B4-BE49-F238E27FC236}">
                    <a16:creationId xmlns:a16="http://schemas.microsoft.com/office/drawing/2014/main" id="{2269FDC9-005A-4426-B1C0-9A7C36DD13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10590" y="1119780"/>
                <a:ext cx="516155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46">
                <a:extLst>
                  <a:ext uri="{FF2B5EF4-FFF2-40B4-BE49-F238E27FC236}">
                    <a16:creationId xmlns:a16="http://schemas.microsoft.com/office/drawing/2014/main" id="{5772554E-E85C-4646-91C2-B718B5ECF8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6307" y="958223"/>
                <a:ext cx="831273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8CBC64E-B59F-4D14-8C82-F3CE61A2AA13}"/>
              </a:ext>
            </a:extLst>
          </p:cNvPr>
          <p:cNvGrpSpPr/>
          <p:nvPr/>
        </p:nvGrpSpPr>
        <p:grpSpPr>
          <a:xfrm>
            <a:off x="293422" y="2832291"/>
            <a:ext cx="3728888" cy="1948956"/>
            <a:chOff x="293422" y="2832291"/>
            <a:chExt cx="3728888" cy="1948956"/>
          </a:xfrm>
        </p:grpSpPr>
        <p:sp>
          <p:nvSpPr>
            <p:cNvPr id="396" name="文本框 44">
              <a:extLst>
                <a:ext uri="{FF2B5EF4-FFF2-40B4-BE49-F238E27FC236}">
                  <a16:creationId xmlns:a16="http://schemas.microsoft.com/office/drawing/2014/main" id="{74C468A6-35E0-4F7D-BC5C-A070F531770F}"/>
                </a:ext>
              </a:extLst>
            </p:cNvPr>
            <p:cNvSpPr txBox="1"/>
            <p:nvPr/>
          </p:nvSpPr>
          <p:spPr>
            <a:xfrm>
              <a:off x="1217222" y="2832291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Fig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ure</a:t>
              </a: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 1I</a:t>
              </a:r>
            </a:p>
          </p:txBody>
        </p:sp>
        <p:sp>
          <p:nvSpPr>
            <p:cNvPr id="684" name="TextBox 101">
              <a:extLst>
                <a:ext uri="{FF2B5EF4-FFF2-40B4-BE49-F238E27FC236}">
                  <a16:creationId xmlns:a16="http://schemas.microsoft.com/office/drawing/2014/main" id="{BE70BEFD-7104-49E0-BD56-47CAD4F6A6BE}"/>
                </a:ext>
              </a:extLst>
            </p:cNvPr>
            <p:cNvSpPr txBox="1"/>
            <p:nvPr/>
          </p:nvSpPr>
          <p:spPr>
            <a:xfrm>
              <a:off x="400731" y="4391745"/>
              <a:ext cx="61266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IB: ZHX2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5" name="TextBox 102">
              <a:extLst>
                <a:ext uri="{FF2B5EF4-FFF2-40B4-BE49-F238E27FC236}">
                  <a16:creationId xmlns:a16="http://schemas.microsoft.com/office/drawing/2014/main" id="{76DCEAB9-2EFB-44AE-94F0-BDEC59F57DE4}"/>
                </a:ext>
              </a:extLst>
            </p:cNvPr>
            <p:cNvSpPr txBox="1"/>
            <p:nvPr/>
          </p:nvSpPr>
          <p:spPr>
            <a:xfrm>
              <a:off x="2877107" y="4391745"/>
              <a:ext cx="5549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IB: VHL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686" name="组合 48">
              <a:extLst>
                <a:ext uri="{FF2B5EF4-FFF2-40B4-BE49-F238E27FC236}">
                  <a16:creationId xmlns:a16="http://schemas.microsoft.com/office/drawing/2014/main" id="{88506C41-B04F-46BE-A19B-4A58DF3477EE}"/>
                </a:ext>
              </a:extLst>
            </p:cNvPr>
            <p:cNvGrpSpPr/>
            <p:nvPr/>
          </p:nvGrpSpPr>
          <p:grpSpPr>
            <a:xfrm>
              <a:off x="293422" y="3158280"/>
              <a:ext cx="615570" cy="485542"/>
              <a:chOff x="1778840" y="1306257"/>
              <a:chExt cx="1144559" cy="485542"/>
            </a:xfrm>
          </p:grpSpPr>
          <p:sp>
            <p:nvSpPr>
              <p:cNvPr id="829" name="TextBox 103">
                <a:extLst>
                  <a:ext uri="{FF2B5EF4-FFF2-40B4-BE49-F238E27FC236}">
                    <a16:creationId xmlns:a16="http://schemas.microsoft.com/office/drawing/2014/main" id="{B081A645-0F36-4AAF-AAFE-E2B4651EA7D9}"/>
                  </a:ext>
                </a:extLst>
              </p:cNvPr>
              <p:cNvSpPr txBox="1"/>
              <p:nvPr/>
            </p:nvSpPr>
            <p:spPr>
              <a:xfrm>
                <a:off x="1778840" y="1607133"/>
                <a:ext cx="519693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HA-ZHX2</a:t>
                </a:r>
              </a:p>
            </p:txBody>
          </p:sp>
          <p:sp>
            <p:nvSpPr>
              <p:cNvPr id="830" name="Rectangle 175">
                <a:extLst>
                  <a:ext uri="{FF2B5EF4-FFF2-40B4-BE49-F238E27FC236}">
                    <a16:creationId xmlns:a16="http://schemas.microsoft.com/office/drawing/2014/main" id="{62AD50B2-B604-4046-851B-CE6D8BFD5BC2}"/>
                  </a:ext>
                </a:extLst>
              </p:cNvPr>
              <p:cNvSpPr/>
              <p:nvPr/>
            </p:nvSpPr>
            <p:spPr>
              <a:xfrm>
                <a:off x="2483796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831" name="Rectangle 176">
                <a:extLst>
                  <a:ext uri="{FF2B5EF4-FFF2-40B4-BE49-F238E27FC236}">
                    <a16:creationId xmlns:a16="http://schemas.microsoft.com/office/drawing/2014/main" id="{53BD95F8-155B-4003-9BD0-32A155A34ABA}"/>
                  </a:ext>
                </a:extLst>
              </p:cNvPr>
              <p:cNvSpPr/>
              <p:nvPr/>
            </p:nvSpPr>
            <p:spPr>
              <a:xfrm>
                <a:off x="2692246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832" name="Rectangle 177">
                <a:extLst>
                  <a:ext uri="{FF2B5EF4-FFF2-40B4-BE49-F238E27FC236}">
                    <a16:creationId xmlns:a16="http://schemas.microsoft.com/office/drawing/2014/main" id="{9FB667C7-696A-4B58-8840-AECB36D69A02}"/>
                  </a:ext>
                </a:extLst>
              </p:cNvPr>
              <p:cNvSpPr/>
              <p:nvPr/>
            </p:nvSpPr>
            <p:spPr>
              <a:xfrm>
                <a:off x="2272025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833" name="Rectangle 330">
                <a:extLst>
                  <a:ext uri="{FF2B5EF4-FFF2-40B4-BE49-F238E27FC236}">
                    <a16:creationId xmlns:a16="http://schemas.microsoft.com/office/drawing/2014/main" id="{99F33311-6203-4FC0-8AF4-EDCF5B2A5ED7}"/>
                  </a:ext>
                </a:extLst>
              </p:cNvPr>
              <p:cNvSpPr/>
              <p:nvPr/>
            </p:nvSpPr>
            <p:spPr>
              <a:xfrm>
                <a:off x="2038186" y="1437526"/>
                <a:ext cx="282450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IP:</a:t>
                </a:r>
              </a:p>
            </p:txBody>
          </p:sp>
          <p:sp>
            <p:nvSpPr>
              <p:cNvPr id="834" name="Rectangle 333">
                <a:extLst>
                  <a:ext uri="{FF2B5EF4-FFF2-40B4-BE49-F238E27FC236}">
                    <a16:creationId xmlns:a16="http://schemas.microsoft.com/office/drawing/2014/main" id="{28E0FB49-ADA4-40F1-9A48-9A4522157240}"/>
                  </a:ext>
                </a:extLst>
              </p:cNvPr>
              <p:cNvSpPr/>
              <p:nvPr/>
            </p:nvSpPr>
            <p:spPr>
              <a:xfrm rot="18596671">
                <a:off x="2248573" y="1399231"/>
                <a:ext cx="370614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</a:p>
            </p:txBody>
          </p:sp>
          <p:sp>
            <p:nvSpPr>
              <p:cNvPr id="835" name="Rectangle 334">
                <a:extLst>
                  <a:ext uri="{FF2B5EF4-FFF2-40B4-BE49-F238E27FC236}">
                    <a16:creationId xmlns:a16="http://schemas.microsoft.com/office/drawing/2014/main" id="{F0372C29-A6F5-4F95-B0A7-7A8D260164AA}"/>
                  </a:ext>
                </a:extLst>
              </p:cNvPr>
              <p:cNvSpPr/>
              <p:nvPr/>
            </p:nvSpPr>
            <p:spPr>
              <a:xfrm rot="18596671">
                <a:off x="2469004" y="1428282"/>
                <a:ext cx="296876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</a:t>
                </a:r>
              </a:p>
            </p:txBody>
          </p:sp>
          <p:sp>
            <p:nvSpPr>
              <p:cNvPr id="836" name="Rectangle 335">
                <a:extLst>
                  <a:ext uri="{FF2B5EF4-FFF2-40B4-BE49-F238E27FC236}">
                    <a16:creationId xmlns:a16="http://schemas.microsoft.com/office/drawing/2014/main" id="{1D24F125-2B8A-46AF-A809-496B8FDA72C4}"/>
                  </a:ext>
                </a:extLst>
              </p:cNvPr>
              <p:cNvSpPr/>
              <p:nvPr/>
            </p:nvSpPr>
            <p:spPr>
              <a:xfrm rot="18596671">
                <a:off x="2659302" y="1428282"/>
                <a:ext cx="296876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</a:t>
                </a:r>
              </a:p>
            </p:txBody>
          </p:sp>
        </p:grpSp>
        <p:pic>
          <p:nvPicPr>
            <p:cNvPr id="687" name="Picture 2" descr="H:\elife\Figure 1G\fwt 2020-04-15 16h22m42s(Chemiluminescence).tif">
              <a:extLst>
                <a:ext uri="{FF2B5EF4-FFF2-40B4-BE49-F238E27FC236}">
                  <a16:creationId xmlns:a16="http://schemas.microsoft.com/office/drawing/2014/main" id="{5FE7475A-255C-4538-A54A-7473D0F67D9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 cstate="print"/>
            <a:srcRect l="44490" t="13495" r="29317" b="20332"/>
            <a:stretch/>
          </p:blipFill>
          <p:spPr bwMode="auto">
            <a:xfrm>
              <a:off x="3115393" y="3592608"/>
              <a:ext cx="428830" cy="867060"/>
            </a:xfrm>
            <a:prstGeom prst="rect">
              <a:avLst/>
            </a:prstGeom>
            <a:noFill/>
          </p:spPr>
        </p:pic>
        <p:pic>
          <p:nvPicPr>
            <p:cNvPr id="688" name="Picture 3" descr="H:\elife\Figure 1G\fwt 2020-04-16 14h37m28s(Chemiluminescence).tif">
              <a:extLst>
                <a:ext uri="{FF2B5EF4-FFF2-40B4-BE49-F238E27FC236}">
                  <a16:creationId xmlns:a16="http://schemas.microsoft.com/office/drawing/2014/main" id="{FF42B6B1-AA6E-4FAE-BF85-84906D63470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8" cstate="print"/>
            <a:srcRect l="44490" t="24592" r="26069" b="9235"/>
            <a:stretch/>
          </p:blipFill>
          <p:spPr bwMode="auto">
            <a:xfrm>
              <a:off x="2250442" y="3565182"/>
              <a:ext cx="482006" cy="867060"/>
            </a:xfrm>
            <a:prstGeom prst="rect">
              <a:avLst/>
            </a:prstGeom>
            <a:noFill/>
          </p:spPr>
        </p:pic>
        <p:pic>
          <p:nvPicPr>
            <p:cNvPr id="278" name="图片 277" descr="图片包含 男人, 水, 大, 飞行&#10;&#10;描述已自动生成">
              <a:extLst>
                <a:ext uri="{FF2B5EF4-FFF2-40B4-BE49-F238E27FC236}">
                  <a16:creationId xmlns:a16="http://schemas.microsoft.com/office/drawing/2014/main" id="{40B3E83A-A959-4CC8-924E-C57781BF39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62" t="20771" r="17903" b="27579"/>
            <a:stretch/>
          </p:blipFill>
          <p:spPr>
            <a:xfrm>
              <a:off x="525032" y="3612656"/>
              <a:ext cx="415659" cy="806040"/>
            </a:xfrm>
            <a:prstGeom prst="rect">
              <a:avLst/>
            </a:prstGeom>
          </p:spPr>
        </p:pic>
        <p:pic>
          <p:nvPicPr>
            <p:cNvPr id="279" name="图片 278" descr="图片包含 照片, 男人, 挂, 侧面&#10;&#10;描述已自动生成">
              <a:extLst>
                <a:ext uri="{FF2B5EF4-FFF2-40B4-BE49-F238E27FC236}">
                  <a16:creationId xmlns:a16="http://schemas.microsoft.com/office/drawing/2014/main" id="{6532932D-3B33-43B9-8086-55CB8F31C5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790" r="25832" b="44688"/>
            <a:stretch/>
          </p:blipFill>
          <p:spPr>
            <a:xfrm>
              <a:off x="1375018" y="3590766"/>
              <a:ext cx="505268" cy="863187"/>
            </a:xfrm>
            <a:prstGeom prst="rect">
              <a:avLst/>
            </a:prstGeom>
          </p:spPr>
        </p:pic>
        <p:grpSp>
          <p:nvGrpSpPr>
            <p:cNvPr id="280" name="组合 279">
              <a:extLst>
                <a:ext uri="{FF2B5EF4-FFF2-40B4-BE49-F238E27FC236}">
                  <a16:creationId xmlns:a16="http://schemas.microsoft.com/office/drawing/2014/main" id="{A5E121F8-366E-4A77-A7CE-2F547B1B8076}"/>
                </a:ext>
              </a:extLst>
            </p:cNvPr>
            <p:cNvGrpSpPr/>
            <p:nvPr/>
          </p:nvGrpSpPr>
          <p:grpSpPr>
            <a:xfrm>
              <a:off x="845100" y="3656436"/>
              <a:ext cx="504788" cy="958727"/>
              <a:chOff x="5523091" y="6027081"/>
              <a:chExt cx="589636" cy="1154181"/>
            </a:xfrm>
          </p:grpSpPr>
          <p:cxnSp>
            <p:nvCxnSpPr>
              <p:cNvPr id="296" name="Straight Connector 46">
                <a:extLst>
                  <a:ext uri="{FF2B5EF4-FFF2-40B4-BE49-F238E27FC236}">
                    <a16:creationId xmlns:a16="http://schemas.microsoft.com/office/drawing/2014/main" id="{23D86067-6C99-4758-949E-062EF9459F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15264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46">
                <a:extLst>
                  <a:ext uri="{FF2B5EF4-FFF2-40B4-BE49-F238E27FC236}">
                    <a16:creationId xmlns:a16="http://schemas.microsoft.com/office/drawing/2014/main" id="{3334FB75-2885-4584-AC7B-37F4FF7D0B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23577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8" name="TextBox 152">
                <a:extLst>
                  <a:ext uri="{FF2B5EF4-FFF2-40B4-BE49-F238E27FC236}">
                    <a16:creationId xmlns:a16="http://schemas.microsoft.com/office/drawing/2014/main" id="{24703930-497B-4E58-85EE-97A8A2C3C513}"/>
                  </a:ext>
                </a:extLst>
              </p:cNvPr>
              <p:cNvSpPr txBox="1"/>
              <p:nvPr/>
            </p:nvSpPr>
            <p:spPr>
              <a:xfrm>
                <a:off x="5592196" y="6027081"/>
                <a:ext cx="520531" cy="26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299" name="TextBox 153">
                <a:extLst>
                  <a:ext uri="{FF2B5EF4-FFF2-40B4-BE49-F238E27FC236}">
                    <a16:creationId xmlns:a16="http://schemas.microsoft.com/office/drawing/2014/main" id="{DC005806-B271-4500-92E1-3E4CDDE5CDB1}"/>
                  </a:ext>
                </a:extLst>
              </p:cNvPr>
              <p:cNvSpPr txBox="1"/>
              <p:nvPr/>
            </p:nvSpPr>
            <p:spPr>
              <a:xfrm>
                <a:off x="5592196" y="6126134"/>
                <a:ext cx="520531" cy="26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00" name="Straight Connector 46">
                <a:extLst>
                  <a:ext uri="{FF2B5EF4-FFF2-40B4-BE49-F238E27FC236}">
                    <a16:creationId xmlns:a16="http://schemas.microsoft.com/office/drawing/2014/main" id="{A50AECAB-FFD9-4342-A9F4-BE0B1BF7F0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39395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1" name="TextBox 155">
                <a:extLst>
                  <a:ext uri="{FF2B5EF4-FFF2-40B4-BE49-F238E27FC236}">
                    <a16:creationId xmlns:a16="http://schemas.microsoft.com/office/drawing/2014/main" id="{6B064636-F8A4-4182-AACC-27F063494B3A}"/>
                  </a:ext>
                </a:extLst>
              </p:cNvPr>
              <p:cNvSpPr txBox="1"/>
              <p:nvPr/>
            </p:nvSpPr>
            <p:spPr>
              <a:xfrm>
                <a:off x="5598172" y="6299004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02" name="Straight Connector 46">
                <a:extLst>
                  <a:ext uri="{FF2B5EF4-FFF2-40B4-BE49-F238E27FC236}">
                    <a16:creationId xmlns:a16="http://schemas.microsoft.com/office/drawing/2014/main" id="{2E2F6C34-447B-4421-8C81-C6815ABA8A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29741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3" name="TextBox 157">
                <a:extLst>
                  <a:ext uri="{FF2B5EF4-FFF2-40B4-BE49-F238E27FC236}">
                    <a16:creationId xmlns:a16="http://schemas.microsoft.com/office/drawing/2014/main" id="{BCB8A73F-7E2A-444E-9DFB-97AB247CEF3E}"/>
                  </a:ext>
                </a:extLst>
              </p:cNvPr>
              <p:cNvSpPr txBox="1"/>
              <p:nvPr/>
            </p:nvSpPr>
            <p:spPr>
              <a:xfrm>
                <a:off x="5598172" y="6202460"/>
                <a:ext cx="40720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04" name="Straight Connector 46">
                <a:extLst>
                  <a:ext uri="{FF2B5EF4-FFF2-40B4-BE49-F238E27FC236}">
                    <a16:creationId xmlns:a16="http://schemas.microsoft.com/office/drawing/2014/main" id="{7FE0C84A-54BA-4B07-8178-1CE49290F3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60998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5" name="TextBox 159">
                <a:extLst>
                  <a:ext uri="{FF2B5EF4-FFF2-40B4-BE49-F238E27FC236}">
                    <a16:creationId xmlns:a16="http://schemas.microsoft.com/office/drawing/2014/main" id="{7BB3B24C-0E5E-4EC8-8851-FD83ABD5F9EF}"/>
                  </a:ext>
                </a:extLst>
              </p:cNvPr>
              <p:cNvSpPr txBox="1"/>
              <p:nvPr/>
            </p:nvSpPr>
            <p:spPr>
              <a:xfrm>
                <a:off x="5598172" y="6515029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35kd</a:t>
                </a:r>
              </a:p>
            </p:txBody>
          </p:sp>
          <p:cxnSp>
            <p:nvCxnSpPr>
              <p:cNvPr id="306" name="Straight Connector 46">
                <a:extLst>
                  <a:ext uri="{FF2B5EF4-FFF2-40B4-BE49-F238E27FC236}">
                    <a16:creationId xmlns:a16="http://schemas.microsoft.com/office/drawing/2014/main" id="{E3CB2E76-11AD-440D-BF79-047B91F2C2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89801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7" name="TextBox 161">
                <a:extLst>
                  <a:ext uri="{FF2B5EF4-FFF2-40B4-BE49-F238E27FC236}">
                    <a16:creationId xmlns:a16="http://schemas.microsoft.com/office/drawing/2014/main" id="{B582140A-CB8A-4DEB-BA83-D2C21F43EE9B}"/>
                  </a:ext>
                </a:extLst>
              </p:cNvPr>
              <p:cNvSpPr txBox="1"/>
              <p:nvPr/>
            </p:nvSpPr>
            <p:spPr>
              <a:xfrm>
                <a:off x="5598172" y="6803060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25kd</a:t>
                </a:r>
              </a:p>
            </p:txBody>
          </p:sp>
        </p:grpSp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id="{7E1F2659-DFFC-4D43-A710-C885B43141C7}"/>
                </a:ext>
              </a:extLst>
            </p:cNvPr>
            <p:cNvGrpSpPr/>
            <p:nvPr/>
          </p:nvGrpSpPr>
          <p:grpSpPr>
            <a:xfrm>
              <a:off x="1774023" y="3671108"/>
              <a:ext cx="504788" cy="958727"/>
              <a:chOff x="5523091" y="6027081"/>
              <a:chExt cx="589636" cy="1154181"/>
            </a:xfrm>
          </p:grpSpPr>
          <p:cxnSp>
            <p:nvCxnSpPr>
              <p:cNvPr id="284" name="Straight Connector 46">
                <a:extLst>
                  <a:ext uri="{FF2B5EF4-FFF2-40B4-BE49-F238E27FC236}">
                    <a16:creationId xmlns:a16="http://schemas.microsoft.com/office/drawing/2014/main" id="{63D76DF5-5507-4CF6-B61D-E10C3860C9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15264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46">
                <a:extLst>
                  <a:ext uri="{FF2B5EF4-FFF2-40B4-BE49-F238E27FC236}">
                    <a16:creationId xmlns:a16="http://schemas.microsoft.com/office/drawing/2014/main" id="{D8548723-5C3C-45A4-BDD1-AA748CBA32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23577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6" name="TextBox 152">
                <a:extLst>
                  <a:ext uri="{FF2B5EF4-FFF2-40B4-BE49-F238E27FC236}">
                    <a16:creationId xmlns:a16="http://schemas.microsoft.com/office/drawing/2014/main" id="{3AFF256F-7E6D-452B-8CA3-D9DB31B5459A}"/>
                  </a:ext>
                </a:extLst>
              </p:cNvPr>
              <p:cNvSpPr txBox="1"/>
              <p:nvPr/>
            </p:nvSpPr>
            <p:spPr>
              <a:xfrm>
                <a:off x="5592196" y="6027081"/>
                <a:ext cx="520531" cy="26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287" name="TextBox 153">
                <a:extLst>
                  <a:ext uri="{FF2B5EF4-FFF2-40B4-BE49-F238E27FC236}">
                    <a16:creationId xmlns:a16="http://schemas.microsoft.com/office/drawing/2014/main" id="{81275BF3-8F82-470F-8151-56BBC93CE7D8}"/>
                  </a:ext>
                </a:extLst>
              </p:cNvPr>
              <p:cNvSpPr txBox="1"/>
              <p:nvPr/>
            </p:nvSpPr>
            <p:spPr>
              <a:xfrm>
                <a:off x="5592196" y="6126134"/>
                <a:ext cx="520531" cy="26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288" name="Straight Connector 46">
                <a:extLst>
                  <a:ext uri="{FF2B5EF4-FFF2-40B4-BE49-F238E27FC236}">
                    <a16:creationId xmlns:a16="http://schemas.microsoft.com/office/drawing/2014/main" id="{1C10A767-B84D-40E2-8BFA-09EE415718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39395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9" name="TextBox 155">
                <a:extLst>
                  <a:ext uri="{FF2B5EF4-FFF2-40B4-BE49-F238E27FC236}">
                    <a16:creationId xmlns:a16="http://schemas.microsoft.com/office/drawing/2014/main" id="{B7A47AF0-C259-4907-8882-972D14E477C5}"/>
                  </a:ext>
                </a:extLst>
              </p:cNvPr>
              <p:cNvSpPr txBox="1"/>
              <p:nvPr/>
            </p:nvSpPr>
            <p:spPr>
              <a:xfrm>
                <a:off x="5598172" y="6299004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290" name="Straight Connector 46">
                <a:extLst>
                  <a:ext uri="{FF2B5EF4-FFF2-40B4-BE49-F238E27FC236}">
                    <a16:creationId xmlns:a16="http://schemas.microsoft.com/office/drawing/2014/main" id="{AC49B9A3-D546-4F90-92BF-1132777714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29741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1" name="TextBox 157">
                <a:extLst>
                  <a:ext uri="{FF2B5EF4-FFF2-40B4-BE49-F238E27FC236}">
                    <a16:creationId xmlns:a16="http://schemas.microsoft.com/office/drawing/2014/main" id="{4BCECFDB-C517-454F-93F3-7DE2BA8A0009}"/>
                  </a:ext>
                </a:extLst>
              </p:cNvPr>
              <p:cNvSpPr txBox="1"/>
              <p:nvPr/>
            </p:nvSpPr>
            <p:spPr>
              <a:xfrm>
                <a:off x="5598172" y="6202460"/>
                <a:ext cx="40720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292" name="Straight Connector 46">
                <a:extLst>
                  <a:ext uri="{FF2B5EF4-FFF2-40B4-BE49-F238E27FC236}">
                    <a16:creationId xmlns:a16="http://schemas.microsoft.com/office/drawing/2014/main" id="{7A17CE7E-F44A-4D80-A28F-E8F65E49AC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60998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3" name="TextBox 159">
                <a:extLst>
                  <a:ext uri="{FF2B5EF4-FFF2-40B4-BE49-F238E27FC236}">
                    <a16:creationId xmlns:a16="http://schemas.microsoft.com/office/drawing/2014/main" id="{90D2E536-4EAB-4EFB-8425-70D8E3C60C82}"/>
                  </a:ext>
                </a:extLst>
              </p:cNvPr>
              <p:cNvSpPr txBox="1"/>
              <p:nvPr/>
            </p:nvSpPr>
            <p:spPr>
              <a:xfrm>
                <a:off x="5598172" y="6515029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35kd</a:t>
                </a:r>
              </a:p>
            </p:txBody>
          </p:sp>
          <p:cxnSp>
            <p:nvCxnSpPr>
              <p:cNvPr id="294" name="Straight Connector 46">
                <a:extLst>
                  <a:ext uri="{FF2B5EF4-FFF2-40B4-BE49-F238E27FC236}">
                    <a16:creationId xmlns:a16="http://schemas.microsoft.com/office/drawing/2014/main" id="{492D4D58-7C0C-4D45-94A2-C92D550664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89801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5" name="TextBox 161">
                <a:extLst>
                  <a:ext uri="{FF2B5EF4-FFF2-40B4-BE49-F238E27FC236}">
                    <a16:creationId xmlns:a16="http://schemas.microsoft.com/office/drawing/2014/main" id="{C3363282-5620-4024-BD94-39E04C7E40C1}"/>
                  </a:ext>
                </a:extLst>
              </p:cNvPr>
              <p:cNvSpPr txBox="1"/>
              <p:nvPr/>
            </p:nvSpPr>
            <p:spPr>
              <a:xfrm>
                <a:off x="5598172" y="6803060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25kd</a:t>
                </a:r>
              </a:p>
            </p:txBody>
          </p:sp>
        </p:grpSp>
        <p:sp>
          <p:nvSpPr>
            <p:cNvPr id="282" name="矩形 281">
              <a:extLst>
                <a:ext uri="{FF2B5EF4-FFF2-40B4-BE49-F238E27FC236}">
                  <a16:creationId xmlns:a16="http://schemas.microsoft.com/office/drawing/2014/main" id="{718011DC-90DB-43EB-A5CA-7D5BF0CC2C73}"/>
                </a:ext>
              </a:extLst>
            </p:cNvPr>
            <p:cNvSpPr/>
            <p:nvPr/>
          </p:nvSpPr>
          <p:spPr>
            <a:xfrm>
              <a:off x="591518" y="3743429"/>
              <a:ext cx="274562" cy="111960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283" name="矩形 282">
              <a:extLst>
                <a:ext uri="{FF2B5EF4-FFF2-40B4-BE49-F238E27FC236}">
                  <a16:creationId xmlns:a16="http://schemas.microsoft.com/office/drawing/2014/main" id="{8D52043F-C072-4A10-BD12-EE12956D2598}"/>
                </a:ext>
              </a:extLst>
            </p:cNvPr>
            <p:cNvSpPr/>
            <p:nvPr/>
          </p:nvSpPr>
          <p:spPr>
            <a:xfrm>
              <a:off x="1468899" y="4343273"/>
              <a:ext cx="274562" cy="111960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310" name="TextBox 102">
              <a:extLst>
                <a:ext uri="{FF2B5EF4-FFF2-40B4-BE49-F238E27FC236}">
                  <a16:creationId xmlns:a16="http://schemas.microsoft.com/office/drawing/2014/main" id="{27EF721D-AD6C-4237-B459-56D1A2B97B94}"/>
                </a:ext>
              </a:extLst>
            </p:cNvPr>
            <p:cNvSpPr txBox="1"/>
            <p:nvPr/>
          </p:nvSpPr>
          <p:spPr>
            <a:xfrm>
              <a:off x="1308949" y="4391745"/>
              <a:ext cx="5549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IB: VHL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" name="矩形 321">
              <a:extLst>
                <a:ext uri="{FF2B5EF4-FFF2-40B4-BE49-F238E27FC236}">
                  <a16:creationId xmlns:a16="http://schemas.microsoft.com/office/drawing/2014/main" id="{E40037F6-FBF9-4FC1-A797-7C2DA0E10E29}"/>
                </a:ext>
              </a:extLst>
            </p:cNvPr>
            <p:cNvSpPr/>
            <p:nvPr/>
          </p:nvSpPr>
          <p:spPr>
            <a:xfrm>
              <a:off x="2376583" y="3661323"/>
              <a:ext cx="299894" cy="10050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323" name="矩形 322">
              <a:extLst>
                <a:ext uri="{FF2B5EF4-FFF2-40B4-BE49-F238E27FC236}">
                  <a16:creationId xmlns:a16="http://schemas.microsoft.com/office/drawing/2014/main" id="{4C793778-496C-4253-8383-1C020A9A3919}"/>
                </a:ext>
              </a:extLst>
            </p:cNvPr>
            <p:cNvSpPr/>
            <p:nvPr/>
          </p:nvSpPr>
          <p:spPr>
            <a:xfrm>
              <a:off x="3176956" y="4265658"/>
              <a:ext cx="317643" cy="151668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406" name="TextBox 28">
              <a:extLst>
                <a:ext uri="{FF2B5EF4-FFF2-40B4-BE49-F238E27FC236}">
                  <a16:creationId xmlns:a16="http://schemas.microsoft.com/office/drawing/2014/main" id="{633AB46C-6F13-4034-B28E-62B3B33DB7A8}"/>
                </a:ext>
              </a:extLst>
            </p:cNvPr>
            <p:cNvSpPr txBox="1"/>
            <p:nvPr/>
          </p:nvSpPr>
          <p:spPr>
            <a:xfrm>
              <a:off x="816994" y="4565803"/>
              <a:ext cx="677584" cy="150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MDA-MB-231</a:t>
              </a:r>
            </a:p>
          </p:txBody>
        </p:sp>
        <p:sp>
          <p:nvSpPr>
            <p:cNvPr id="425" name="TextBox 101">
              <a:extLst>
                <a:ext uri="{FF2B5EF4-FFF2-40B4-BE49-F238E27FC236}">
                  <a16:creationId xmlns:a16="http://schemas.microsoft.com/office/drawing/2014/main" id="{CB7781EC-F16B-459F-AA4C-A09008F5435A}"/>
                </a:ext>
              </a:extLst>
            </p:cNvPr>
            <p:cNvSpPr txBox="1"/>
            <p:nvPr/>
          </p:nvSpPr>
          <p:spPr>
            <a:xfrm>
              <a:off x="2184104" y="4391745"/>
              <a:ext cx="61266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IB: ZHX2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54" name="组合 48">
              <a:extLst>
                <a:ext uri="{FF2B5EF4-FFF2-40B4-BE49-F238E27FC236}">
                  <a16:creationId xmlns:a16="http://schemas.microsoft.com/office/drawing/2014/main" id="{EA3BF2B8-8893-4562-AF1A-A53E191070BC}"/>
                </a:ext>
              </a:extLst>
            </p:cNvPr>
            <p:cNvGrpSpPr/>
            <p:nvPr/>
          </p:nvGrpSpPr>
          <p:grpSpPr>
            <a:xfrm>
              <a:off x="2083173" y="3158280"/>
              <a:ext cx="615570" cy="485542"/>
              <a:chOff x="1778840" y="1306257"/>
              <a:chExt cx="1144559" cy="485542"/>
            </a:xfrm>
          </p:grpSpPr>
          <p:sp>
            <p:nvSpPr>
              <p:cNvPr id="455" name="TextBox 103">
                <a:extLst>
                  <a:ext uri="{FF2B5EF4-FFF2-40B4-BE49-F238E27FC236}">
                    <a16:creationId xmlns:a16="http://schemas.microsoft.com/office/drawing/2014/main" id="{4DC684D7-7D95-4B24-BE48-B19FBF53442E}"/>
                  </a:ext>
                </a:extLst>
              </p:cNvPr>
              <p:cNvSpPr txBox="1"/>
              <p:nvPr/>
            </p:nvSpPr>
            <p:spPr>
              <a:xfrm>
                <a:off x="1778840" y="1607133"/>
                <a:ext cx="519693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HA-ZHX2</a:t>
                </a:r>
              </a:p>
            </p:txBody>
          </p:sp>
          <p:sp>
            <p:nvSpPr>
              <p:cNvPr id="466" name="Rectangle 175">
                <a:extLst>
                  <a:ext uri="{FF2B5EF4-FFF2-40B4-BE49-F238E27FC236}">
                    <a16:creationId xmlns:a16="http://schemas.microsoft.com/office/drawing/2014/main" id="{79DE141C-3C04-4E12-8E53-61CE592BDBEA}"/>
                  </a:ext>
                </a:extLst>
              </p:cNvPr>
              <p:cNvSpPr/>
              <p:nvPr/>
            </p:nvSpPr>
            <p:spPr>
              <a:xfrm>
                <a:off x="2483796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467" name="Rectangle 176">
                <a:extLst>
                  <a:ext uri="{FF2B5EF4-FFF2-40B4-BE49-F238E27FC236}">
                    <a16:creationId xmlns:a16="http://schemas.microsoft.com/office/drawing/2014/main" id="{88D40411-A2F2-494E-A8D8-E2EDB1CF259E}"/>
                  </a:ext>
                </a:extLst>
              </p:cNvPr>
              <p:cNvSpPr/>
              <p:nvPr/>
            </p:nvSpPr>
            <p:spPr>
              <a:xfrm>
                <a:off x="2692246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474" name="Rectangle 177">
                <a:extLst>
                  <a:ext uri="{FF2B5EF4-FFF2-40B4-BE49-F238E27FC236}">
                    <a16:creationId xmlns:a16="http://schemas.microsoft.com/office/drawing/2014/main" id="{4CB99198-85BA-4758-A35D-5926739289CD}"/>
                  </a:ext>
                </a:extLst>
              </p:cNvPr>
              <p:cNvSpPr/>
              <p:nvPr/>
            </p:nvSpPr>
            <p:spPr>
              <a:xfrm>
                <a:off x="2272025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476" name="Rectangle 330">
                <a:extLst>
                  <a:ext uri="{FF2B5EF4-FFF2-40B4-BE49-F238E27FC236}">
                    <a16:creationId xmlns:a16="http://schemas.microsoft.com/office/drawing/2014/main" id="{C610E683-51BD-4C5F-8CAC-E6641A2DA785}"/>
                  </a:ext>
                </a:extLst>
              </p:cNvPr>
              <p:cNvSpPr/>
              <p:nvPr/>
            </p:nvSpPr>
            <p:spPr>
              <a:xfrm>
                <a:off x="2038186" y="1437526"/>
                <a:ext cx="282450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IP:</a:t>
                </a:r>
              </a:p>
            </p:txBody>
          </p:sp>
          <p:sp>
            <p:nvSpPr>
              <p:cNvPr id="477" name="Rectangle 333">
                <a:extLst>
                  <a:ext uri="{FF2B5EF4-FFF2-40B4-BE49-F238E27FC236}">
                    <a16:creationId xmlns:a16="http://schemas.microsoft.com/office/drawing/2014/main" id="{D832378F-B59A-4D1D-A83D-3FFD503AAF62}"/>
                  </a:ext>
                </a:extLst>
              </p:cNvPr>
              <p:cNvSpPr/>
              <p:nvPr/>
            </p:nvSpPr>
            <p:spPr>
              <a:xfrm rot="18596671">
                <a:off x="2248573" y="1399231"/>
                <a:ext cx="370614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</a:p>
            </p:txBody>
          </p:sp>
          <p:sp>
            <p:nvSpPr>
              <p:cNvPr id="479" name="Rectangle 334">
                <a:extLst>
                  <a:ext uri="{FF2B5EF4-FFF2-40B4-BE49-F238E27FC236}">
                    <a16:creationId xmlns:a16="http://schemas.microsoft.com/office/drawing/2014/main" id="{3675BC49-7F64-426D-9915-34DAABA0AE64}"/>
                  </a:ext>
                </a:extLst>
              </p:cNvPr>
              <p:cNvSpPr/>
              <p:nvPr/>
            </p:nvSpPr>
            <p:spPr>
              <a:xfrm rot="18596671">
                <a:off x="2469004" y="1428282"/>
                <a:ext cx="296876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</a:t>
                </a:r>
              </a:p>
            </p:txBody>
          </p:sp>
          <p:sp>
            <p:nvSpPr>
              <p:cNvPr id="503" name="Rectangle 335">
                <a:extLst>
                  <a:ext uri="{FF2B5EF4-FFF2-40B4-BE49-F238E27FC236}">
                    <a16:creationId xmlns:a16="http://schemas.microsoft.com/office/drawing/2014/main" id="{AD04B2AD-4CE5-446E-AC20-B34D6BA39ED0}"/>
                  </a:ext>
                </a:extLst>
              </p:cNvPr>
              <p:cNvSpPr/>
              <p:nvPr/>
            </p:nvSpPr>
            <p:spPr>
              <a:xfrm rot="18596671">
                <a:off x="2659302" y="1428282"/>
                <a:ext cx="296876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</a:t>
                </a:r>
              </a:p>
            </p:txBody>
          </p:sp>
        </p:grpSp>
        <p:grpSp>
          <p:nvGrpSpPr>
            <p:cNvPr id="504" name="组合 48">
              <a:extLst>
                <a:ext uri="{FF2B5EF4-FFF2-40B4-BE49-F238E27FC236}">
                  <a16:creationId xmlns:a16="http://schemas.microsoft.com/office/drawing/2014/main" id="{68B8C401-256A-4401-B5D1-46BBC4AE9FA1}"/>
                </a:ext>
              </a:extLst>
            </p:cNvPr>
            <p:cNvGrpSpPr/>
            <p:nvPr/>
          </p:nvGrpSpPr>
          <p:grpSpPr>
            <a:xfrm>
              <a:off x="1172113" y="3158280"/>
              <a:ext cx="615570" cy="485542"/>
              <a:chOff x="1778840" y="1306257"/>
              <a:chExt cx="1144559" cy="485542"/>
            </a:xfrm>
          </p:grpSpPr>
          <p:sp>
            <p:nvSpPr>
              <p:cNvPr id="505" name="TextBox 103">
                <a:extLst>
                  <a:ext uri="{FF2B5EF4-FFF2-40B4-BE49-F238E27FC236}">
                    <a16:creationId xmlns:a16="http://schemas.microsoft.com/office/drawing/2014/main" id="{99787B31-0FD3-4799-9560-D69CF835C752}"/>
                  </a:ext>
                </a:extLst>
              </p:cNvPr>
              <p:cNvSpPr txBox="1"/>
              <p:nvPr/>
            </p:nvSpPr>
            <p:spPr>
              <a:xfrm>
                <a:off x="1778840" y="1607133"/>
                <a:ext cx="519693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HA-ZHX2</a:t>
                </a:r>
              </a:p>
            </p:txBody>
          </p:sp>
          <p:sp>
            <p:nvSpPr>
              <p:cNvPr id="506" name="Rectangle 175">
                <a:extLst>
                  <a:ext uri="{FF2B5EF4-FFF2-40B4-BE49-F238E27FC236}">
                    <a16:creationId xmlns:a16="http://schemas.microsoft.com/office/drawing/2014/main" id="{82536C79-E9F7-4015-91B7-2AE5C2C5F289}"/>
                  </a:ext>
                </a:extLst>
              </p:cNvPr>
              <p:cNvSpPr/>
              <p:nvPr/>
            </p:nvSpPr>
            <p:spPr>
              <a:xfrm>
                <a:off x="2483796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07" name="Rectangle 176">
                <a:extLst>
                  <a:ext uri="{FF2B5EF4-FFF2-40B4-BE49-F238E27FC236}">
                    <a16:creationId xmlns:a16="http://schemas.microsoft.com/office/drawing/2014/main" id="{340D6E58-8A6F-411D-8CA9-9AC941F224E9}"/>
                  </a:ext>
                </a:extLst>
              </p:cNvPr>
              <p:cNvSpPr/>
              <p:nvPr/>
            </p:nvSpPr>
            <p:spPr>
              <a:xfrm>
                <a:off x="2692246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513" name="Rectangle 177">
                <a:extLst>
                  <a:ext uri="{FF2B5EF4-FFF2-40B4-BE49-F238E27FC236}">
                    <a16:creationId xmlns:a16="http://schemas.microsoft.com/office/drawing/2014/main" id="{8CB503D7-9914-4473-8352-6CEBDA362BC3}"/>
                  </a:ext>
                </a:extLst>
              </p:cNvPr>
              <p:cNvSpPr/>
              <p:nvPr/>
            </p:nvSpPr>
            <p:spPr>
              <a:xfrm>
                <a:off x="2272025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518" name="Rectangle 330">
                <a:extLst>
                  <a:ext uri="{FF2B5EF4-FFF2-40B4-BE49-F238E27FC236}">
                    <a16:creationId xmlns:a16="http://schemas.microsoft.com/office/drawing/2014/main" id="{EC92C489-CBD1-4C6F-A9AB-9F1C3C437599}"/>
                  </a:ext>
                </a:extLst>
              </p:cNvPr>
              <p:cNvSpPr/>
              <p:nvPr/>
            </p:nvSpPr>
            <p:spPr>
              <a:xfrm>
                <a:off x="2038186" y="1437526"/>
                <a:ext cx="282450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IP:</a:t>
                </a:r>
              </a:p>
            </p:txBody>
          </p:sp>
          <p:sp>
            <p:nvSpPr>
              <p:cNvPr id="522" name="Rectangle 333">
                <a:extLst>
                  <a:ext uri="{FF2B5EF4-FFF2-40B4-BE49-F238E27FC236}">
                    <a16:creationId xmlns:a16="http://schemas.microsoft.com/office/drawing/2014/main" id="{25C85440-AAD2-4956-82B6-50365D33C1D8}"/>
                  </a:ext>
                </a:extLst>
              </p:cNvPr>
              <p:cNvSpPr/>
              <p:nvPr/>
            </p:nvSpPr>
            <p:spPr>
              <a:xfrm rot="18596671">
                <a:off x="2248573" y="1399231"/>
                <a:ext cx="370614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</a:p>
            </p:txBody>
          </p:sp>
          <p:sp>
            <p:nvSpPr>
              <p:cNvPr id="524" name="Rectangle 334">
                <a:extLst>
                  <a:ext uri="{FF2B5EF4-FFF2-40B4-BE49-F238E27FC236}">
                    <a16:creationId xmlns:a16="http://schemas.microsoft.com/office/drawing/2014/main" id="{45EA4E7F-244F-4C63-930C-F018C4668F33}"/>
                  </a:ext>
                </a:extLst>
              </p:cNvPr>
              <p:cNvSpPr/>
              <p:nvPr/>
            </p:nvSpPr>
            <p:spPr>
              <a:xfrm rot="18596671">
                <a:off x="2469004" y="1428282"/>
                <a:ext cx="296876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</a:t>
                </a:r>
              </a:p>
            </p:txBody>
          </p:sp>
          <p:sp>
            <p:nvSpPr>
              <p:cNvPr id="525" name="Rectangle 335">
                <a:extLst>
                  <a:ext uri="{FF2B5EF4-FFF2-40B4-BE49-F238E27FC236}">
                    <a16:creationId xmlns:a16="http://schemas.microsoft.com/office/drawing/2014/main" id="{CCB3F250-A64A-4740-999B-4B7F47FF2213}"/>
                  </a:ext>
                </a:extLst>
              </p:cNvPr>
              <p:cNvSpPr/>
              <p:nvPr/>
            </p:nvSpPr>
            <p:spPr>
              <a:xfrm rot="18596671">
                <a:off x="2659302" y="1428282"/>
                <a:ext cx="296876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</a:t>
                </a:r>
              </a:p>
            </p:txBody>
          </p:sp>
        </p:grpSp>
        <p:grpSp>
          <p:nvGrpSpPr>
            <p:cNvPr id="528" name="组合 48">
              <a:extLst>
                <a:ext uri="{FF2B5EF4-FFF2-40B4-BE49-F238E27FC236}">
                  <a16:creationId xmlns:a16="http://schemas.microsoft.com/office/drawing/2014/main" id="{B66F84B9-7EA3-41B5-A03A-FBF8D5184AB8}"/>
                </a:ext>
              </a:extLst>
            </p:cNvPr>
            <p:cNvGrpSpPr/>
            <p:nvPr/>
          </p:nvGrpSpPr>
          <p:grpSpPr>
            <a:xfrm>
              <a:off x="2907609" y="3158280"/>
              <a:ext cx="615570" cy="485542"/>
              <a:chOff x="1778840" y="1306257"/>
              <a:chExt cx="1144559" cy="485542"/>
            </a:xfrm>
          </p:grpSpPr>
          <p:sp>
            <p:nvSpPr>
              <p:cNvPr id="532" name="TextBox 103">
                <a:extLst>
                  <a:ext uri="{FF2B5EF4-FFF2-40B4-BE49-F238E27FC236}">
                    <a16:creationId xmlns:a16="http://schemas.microsoft.com/office/drawing/2014/main" id="{C518FCFD-9547-40B8-BECB-A3850F7D8EE0}"/>
                  </a:ext>
                </a:extLst>
              </p:cNvPr>
              <p:cNvSpPr txBox="1"/>
              <p:nvPr/>
            </p:nvSpPr>
            <p:spPr>
              <a:xfrm>
                <a:off x="1778840" y="1607133"/>
                <a:ext cx="519693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HA-ZHX2</a:t>
                </a:r>
              </a:p>
            </p:txBody>
          </p:sp>
          <p:sp>
            <p:nvSpPr>
              <p:cNvPr id="533" name="Rectangle 175">
                <a:extLst>
                  <a:ext uri="{FF2B5EF4-FFF2-40B4-BE49-F238E27FC236}">
                    <a16:creationId xmlns:a16="http://schemas.microsoft.com/office/drawing/2014/main" id="{71A7335D-CD0D-462A-83F4-783F88A2A860}"/>
                  </a:ext>
                </a:extLst>
              </p:cNvPr>
              <p:cNvSpPr/>
              <p:nvPr/>
            </p:nvSpPr>
            <p:spPr>
              <a:xfrm>
                <a:off x="2483796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38" name="Rectangle 176">
                <a:extLst>
                  <a:ext uri="{FF2B5EF4-FFF2-40B4-BE49-F238E27FC236}">
                    <a16:creationId xmlns:a16="http://schemas.microsoft.com/office/drawing/2014/main" id="{F19041E0-F0CD-4A51-AD11-93F56459DDC8}"/>
                  </a:ext>
                </a:extLst>
              </p:cNvPr>
              <p:cNvSpPr/>
              <p:nvPr/>
            </p:nvSpPr>
            <p:spPr>
              <a:xfrm>
                <a:off x="2692246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545" name="Rectangle 177">
                <a:extLst>
                  <a:ext uri="{FF2B5EF4-FFF2-40B4-BE49-F238E27FC236}">
                    <a16:creationId xmlns:a16="http://schemas.microsoft.com/office/drawing/2014/main" id="{69A53B36-CDB0-4B62-BF86-9362FAD95146}"/>
                  </a:ext>
                </a:extLst>
              </p:cNvPr>
              <p:cNvSpPr/>
              <p:nvPr/>
            </p:nvSpPr>
            <p:spPr>
              <a:xfrm>
                <a:off x="2272025" y="1593376"/>
                <a:ext cx="231153" cy="1846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546" name="Rectangle 330">
                <a:extLst>
                  <a:ext uri="{FF2B5EF4-FFF2-40B4-BE49-F238E27FC236}">
                    <a16:creationId xmlns:a16="http://schemas.microsoft.com/office/drawing/2014/main" id="{3ECA7976-6B66-4881-9A7F-C6DBEC9BEAB4}"/>
                  </a:ext>
                </a:extLst>
              </p:cNvPr>
              <p:cNvSpPr/>
              <p:nvPr/>
            </p:nvSpPr>
            <p:spPr>
              <a:xfrm>
                <a:off x="2038186" y="1437526"/>
                <a:ext cx="282450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IP:</a:t>
                </a:r>
              </a:p>
            </p:txBody>
          </p:sp>
          <p:sp>
            <p:nvSpPr>
              <p:cNvPr id="547" name="Rectangle 333">
                <a:extLst>
                  <a:ext uri="{FF2B5EF4-FFF2-40B4-BE49-F238E27FC236}">
                    <a16:creationId xmlns:a16="http://schemas.microsoft.com/office/drawing/2014/main" id="{85E7AE4B-8988-4290-A70E-8EFF5F55114E}"/>
                  </a:ext>
                </a:extLst>
              </p:cNvPr>
              <p:cNvSpPr/>
              <p:nvPr/>
            </p:nvSpPr>
            <p:spPr>
              <a:xfrm rot="18596671">
                <a:off x="2248573" y="1399231"/>
                <a:ext cx="370614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</a:p>
            </p:txBody>
          </p:sp>
          <p:sp>
            <p:nvSpPr>
              <p:cNvPr id="548" name="Rectangle 334">
                <a:extLst>
                  <a:ext uri="{FF2B5EF4-FFF2-40B4-BE49-F238E27FC236}">
                    <a16:creationId xmlns:a16="http://schemas.microsoft.com/office/drawing/2014/main" id="{439460D8-A7DA-44A8-A031-DB60D907E655}"/>
                  </a:ext>
                </a:extLst>
              </p:cNvPr>
              <p:cNvSpPr/>
              <p:nvPr/>
            </p:nvSpPr>
            <p:spPr>
              <a:xfrm rot="18596671">
                <a:off x="2469004" y="1428282"/>
                <a:ext cx="296876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</a:t>
                </a:r>
              </a:p>
            </p:txBody>
          </p:sp>
          <p:sp>
            <p:nvSpPr>
              <p:cNvPr id="549" name="Rectangle 335">
                <a:extLst>
                  <a:ext uri="{FF2B5EF4-FFF2-40B4-BE49-F238E27FC236}">
                    <a16:creationId xmlns:a16="http://schemas.microsoft.com/office/drawing/2014/main" id="{2E469FEB-30CD-4E65-9604-71ACE0C9FB1F}"/>
                  </a:ext>
                </a:extLst>
              </p:cNvPr>
              <p:cNvSpPr/>
              <p:nvPr/>
            </p:nvSpPr>
            <p:spPr>
              <a:xfrm rot="18596671">
                <a:off x="2659302" y="1428282"/>
                <a:ext cx="296876" cy="184666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</a:t>
                </a:r>
              </a:p>
            </p:txBody>
          </p:sp>
        </p:grpSp>
        <p:sp>
          <p:nvSpPr>
            <p:cNvPr id="550" name="TextBox 28">
              <a:extLst>
                <a:ext uri="{FF2B5EF4-FFF2-40B4-BE49-F238E27FC236}">
                  <a16:creationId xmlns:a16="http://schemas.microsoft.com/office/drawing/2014/main" id="{2BD66AA8-FC5B-49D3-A123-7BA110AD0750}"/>
                </a:ext>
              </a:extLst>
            </p:cNvPr>
            <p:cNvSpPr txBox="1"/>
            <p:nvPr/>
          </p:nvSpPr>
          <p:spPr>
            <a:xfrm>
              <a:off x="2451743" y="4565803"/>
              <a:ext cx="8162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MDA-MB-468</a:t>
              </a:r>
            </a:p>
          </p:txBody>
        </p:sp>
        <p:grpSp>
          <p:nvGrpSpPr>
            <p:cNvPr id="578" name="组合 577">
              <a:extLst>
                <a:ext uri="{FF2B5EF4-FFF2-40B4-BE49-F238E27FC236}">
                  <a16:creationId xmlns:a16="http://schemas.microsoft.com/office/drawing/2014/main" id="{BAC21783-0D3A-4139-B90A-1C4D76592FFD}"/>
                </a:ext>
              </a:extLst>
            </p:cNvPr>
            <p:cNvGrpSpPr/>
            <p:nvPr/>
          </p:nvGrpSpPr>
          <p:grpSpPr>
            <a:xfrm>
              <a:off x="2621028" y="3582331"/>
              <a:ext cx="504788" cy="958727"/>
              <a:chOff x="5523091" y="6027081"/>
              <a:chExt cx="589636" cy="1154181"/>
            </a:xfrm>
          </p:grpSpPr>
          <p:cxnSp>
            <p:nvCxnSpPr>
              <p:cNvPr id="579" name="Straight Connector 46">
                <a:extLst>
                  <a:ext uri="{FF2B5EF4-FFF2-40B4-BE49-F238E27FC236}">
                    <a16:creationId xmlns:a16="http://schemas.microsoft.com/office/drawing/2014/main" id="{4FAA515D-8E45-49E2-A94D-0F34FCCF57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15264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0" name="Straight Connector 46">
                <a:extLst>
                  <a:ext uri="{FF2B5EF4-FFF2-40B4-BE49-F238E27FC236}">
                    <a16:creationId xmlns:a16="http://schemas.microsoft.com/office/drawing/2014/main" id="{CEB077F6-0F05-4782-B5F3-0BA07C6D15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23577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1" name="TextBox 152">
                <a:extLst>
                  <a:ext uri="{FF2B5EF4-FFF2-40B4-BE49-F238E27FC236}">
                    <a16:creationId xmlns:a16="http://schemas.microsoft.com/office/drawing/2014/main" id="{653F7632-7CE1-43D0-9AB5-2A881478852D}"/>
                  </a:ext>
                </a:extLst>
              </p:cNvPr>
              <p:cNvSpPr txBox="1"/>
              <p:nvPr/>
            </p:nvSpPr>
            <p:spPr>
              <a:xfrm>
                <a:off x="5592196" y="6027081"/>
                <a:ext cx="520531" cy="26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82" name="TextBox 153">
                <a:extLst>
                  <a:ext uri="{FF2B5EF4-FFF2-40B4-BE49-F238E27FC236}">
                    <a16:creationId xmlns:a16="http://schemas.microsoft.com/office/drawing/2014/main" id="{E52A41B1-E2D3-47CD-8D6F-D58251F5CC69}"/>
                  </a:ext>
                </a:extLst>
              </p:cNvPr>
              <p:cNvSpPr txBox="1"/>
              <p:nvPr/>
            </p:nvSpPr>
            <p:spPr>
              <a:xfrm>
                <a:off x="5592196" y="6126134"/>
                <a:ext cx="520531" cy="26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83" name="Straight Connector 46">
                <a:extLst>
                  <a:ext uri="{FF2B5EF4-FFF2-40B4-BE49-F238E27FC236}">
                    <a16:creationId xmlns:a16="http://schemas.microsoft.com/office/drawing/2014/main" id="{D52A6F16-A173-4DA9-B766-E7F7A0D68A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39395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4" name="TextBox 155">
                <a:extLst>
                  <a:ext uri="{FF2B5EF4-FFF2-40B4-BE49-F238E27FC236}">
                    <a16:creationId xmlns:a16="http://schemas.microsoft.com/office/drawing/2014/main" id="{CFE4BB2E-E5B1-46FB-8F60-513DD29FBA52}"/>
                  </a:ext>
                </a:extLst>
              </p:cNvPr>
              <p:cNvSpPr txBox="1"/>
              <p:nvPr/>
            </p:nvSpPr>
            <p:spPr>
              <a:xfrm>
                <a:off x="5598172" y="6299004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85" name="Straight Connector 46">
                <a:extLst>
                  <a:ext uri="{FF2B5EF4-FFF2-40B4-BE49-F238E27FC236}">
                    <a16:creationId xmlns:a16="http://schemas.microsoft.com/office/drawing/2014/main" id="{DB093FF8-6B6D-4E48-816B-51066DA448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29741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6" name="TextBox 157">
                <a:extLst>
                  <a:ext uri="{FF2B5EF4-FFF2-40B4-BE49-F238E27FC236}">
                    <a16:creationId xmlns:a16="http://schemas.microsoft.com/office/drawing/2014/main" id="{1FEDB733-0FA4-46B4-92C0-C9DC3F011B7B}"/>
                  </a:ext>
                </a:extLst>
              </p:cNvPr>
              <p:cNvSpPr txBox="1"/>
              <p:nvPr/>
            </p:nvSpPr>
            <p:spPr>
              <a:xfrm>
                <a:off x="5598172" y="6202460"/>
                <a:ext cx="40720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87" name="Straight Connector 46">
                <a:extLst>
                  <a:ext uri="{FF2B5EF4-FFF2-40B4-BE49-F238E27FC236}">
                    <a16:creationId xmlns:a16="http://schemas.microsoft.com/office/drawing/2014/main" id="{101FC38B-81AD-4CB3-BA0B-A8F7FE560B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60998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8" name="TextBox 159">
                <a:extLst>
                  <a:ext uri="{FF2B5EF4-FFF2-40B4-BE49-F238E27FC236}">
                    <a16:creationId xmlns:a16="http://schemas.microsoft.com/office/drawing/2014/main" id="{4F34FF0A-22FE-4716-AF7C-50B33CDE0682}"/>
                  </a:ext>
                </a:extLst>
              </p:cNvPr>
              <p:cNvSpPr txBox="1"/>
              <p:nvPr/>
            </p:nvSpPr>
            <p:spPr>
              <a:xfrm>
                <a:off x="5598172" y="6515029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35kd</a:t>
                </a:r>
              </a:p>
            </p:txBody>
          </p:sp>
          <p:cxnSp>
            <p:nvCxnSpPr>
              <p:cNvPr id="589" name="Straight Connector 46">
                <a:extLst>
                  <a:ext uri="{FF2B5EF4-FFF2-40B4-BE49-F238E27FC236}">
                    <a16:creationId xmlns:a16="http://schemas.microsoft.com/office/drawing/2014/main" id="{F4DE696B-20DF-4CE2-AF55-3A5E8A7047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89801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0" name="TextBox 161">
                <a:extLst>
                  <a:ext uri="{FF2B5EF4-FFF2-40B4-BE49-F238E27FC236}">
                    <a16:creationId xmlns:a16="http://schemas.microsoft.com/office/drawing/2014/main" id="{D95D89F6-E21D-4AB5-8EC1-8B5076AFE79F}"/>
                  </a:ext>
                </a:extLst>
              </p:cNvPr>
              <p:cNvSpPr txBox="1"/>
              <p:nvPr/>
            </p:nvSpPr>
            <p:spPr>
              <a:xfrm>
                <a:off x="5598172" y="6803060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25kd</a:t>
                </a:r>
              </a:p>
            </p:txBody>
          </p:sp>
        </p:grpSp>
        <p:grpSp>
          <p:nvGrpSpPr>
            <p:cNvPr id="591" name="组合 590">
              <a:extLst>
                <a:ext uri="{FF2B5EF4-FFF2-40B4-BE49-F238E27FC236}">
                  <a16:creationId xmlns:a16="http://schemas.microsoft.com/office/drawing/2014/main" id="{A984D4E0-4A6B-4075-9762-5D67D07999D4}"/>
                </a:ext>
              </a:extLst>
            </p:cNvPr>
            <p:cNvGrpSpPr/>
            <p:nvPr/>
          </p:nvGrpSpPr>
          <p:grpSpPr>
            <a:xfrm>
              <a:off x="3517522" y="3600841"/>
              <a:ext cx="504788" cy="958727"/>
              <a:chOff x="5523091" y="6027081"/>
              <a:chExt cx="589636" cy="1154181"/>
            </a:xfrm>
          </p:grpSpPr>
          <p:cxnSp>
            <p:nvCxnSpPr>
              <p:cNvPr id="592" name="Straight Connector 46">
                <a:extLst>
                  <a:ext uri="{FF2B5EF4-FFF2-40B4-BE49-F238E27FC236}">
                    <a16:creationId xmlns:a16="http://schemas.microsoft.com/office/drawing/2014/main" id="{8BDDC7EA-3CC4-4A0B-8D82-660B717B88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15264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9" name="Straight Connector 46">
                <a:extLst>
                  <a:ext uri="{FF2B5EF4-FFF2-40B4-BE49-F238E27FC236}">
                    <a16:creationId xmlns:a16="http://schemas.microsoft.com/office/drawing/2014/main" id="{ABEF88DA-D7C1-40DB-8416-6F17D86326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23577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0" name="TextBox 152">
                <a:extLst>
                  <a:ext uri="{FF2B5EF4-FFF2-40B4-BE49-F238E27FC236}">
                    <a16:creationId xmlns:a16="http://schemas.microsoft.com/office/drawing/2014/main" id="{30BB1A7A-D515-44D9-A8D6-1AFAB61DAC10}"/>
                  </a:ext>
                </a:extLst>
              </p:cNvPr>
              <p:cNvSpPr txBox="1"/>
              <p:nvPr/>
            </p:nvSpPr>
            <p:spPr>
              <a:xfrm>
                <a:off x="5592196" y="6027081"/>
                <a:ext cx="520531" cy="26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01" name="TextBox 153">
                <a:extLst>
                  <a:ext uri="{FF2B5EF4-FFF2-40B4-BE49-F238E27FC236}">
                    <a16:creationId xmlns:a16="http://schemas.microsoft.com/office/drawing/2014/main" id="{7D0143C5-CC3F-4029-9DD3-56A980FFDB59}"/>
                  </a:ext>
                </a:extLst>
              </p:cNvPr>
              <p:cNvSpPr txBox="1"/>
              <p:nvPr/>
            </p:nvSpPr>
            <p:spPr>
              <a:xfrm>
                <a:off x="5592196" y="6126134"/>
                <a:ext cx="520531" cy="264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02" name="Straight Connector 46">
                <a:extLst>
                  <a:ext uri="{FF2B5EF4-FFF2-40B4-BE49-F238E27FC236}">
                    <a16:creationId xmlns:a16="http://schemas.microsoft.com/office/drawing/2014/main" id="{37D78128-1161-4201-8223-B4CD00F6B2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39395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3" name="TextBox 155">
                <a:extLst>
                  <a:ext uri="{FF2B5EF4-FFF2-40B4-BE49-F238E27FC236}">
                    <a16:creationId xmlns:a16="http://schemas.microsoft.com/office/drawing/2014/main" id="{96C8CF22-60FA-47DE-8313-F387D6F7DAD5}"/>
                  </a:ext>
                </a:extLst>
              </p:cNvPr>
              <p:cNvSpPr txBox="1"/>
              <p:nvPr/>
            </p:nvSpPr>
            <p:spPr>
              <a:xfrm>
                <a:off x="5598172" y="6299004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04" name="Straight Connector 46">
                <a:extLst>
                  <a:ext uri="{FF2B5EF4-FFF2-40B4-BE49-F238E27FC236}">
                    <a16:creationId xmlns:a16="http://schemas.microsoft.com/office/drawing/2014/main" id="{B21D3CEB-EB92-4525-B4F5-ADD3E01430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29741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5" name="TextBox 157">
                <a:extLst>
                  <a:ext uri="{FF2B5EF4-FFF2-40B4-BE49-F238E27FC236}">
                    <a16:creationId xmlns:a16="http://schemas.microsoft.com/office/drawing/2014/main" id="{076B195D-2996-4171-A752-DCCE80FD2585}"/>
                  </a:ext>
                </a:extLst>
              </p:cNvPr>
              <p:cNvSpPr txBox="1"/>
              <p:nvPr/>
            </p:nvSpPr>
            <p:spPr>
              <a:xfrm>
                <a:off x="5598172" y="6202460"/>
                <a:ext cx="40720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06" name="Straight Connector 46">
                <a:extLst>
                  <a:ext uri="{FF2B5EF4-FFF2-40B4-BE49-F238E27FC236}">
                    <a16:creationId xmlns:a16="http://schemas.microsoft.com/office/drawing/2014/main" id="{F2917799-F42A-486F-BD38-9E2A2375A2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60998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7" name="TextBox 159">
                <a:extLst>
                  <a:ext uri="{FF2B5EF4-FFF2-40B4-BE49-F238E27FC236}">
                    <a16:creationId xmlns:a16="http://schemas.microsoft.com/office/drawing/2014/main" id="{FB07DB0F-4EEE-4F74-BA37-B44284799183}"/>
                  </a:ext>
                </a:extLst>
              </p:cNvPr>
              <p:cNvSpPr txBox="1"/>
              <p:nvPr/>
            </p:nvSpPr>
            <p:spPr>
              <a:xfrm>
                <a:off x="5598172" y="6515029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35kd</a:t>
                </a:r>
              </a:p>
            </p:txBody>
          </p:sp>
          <p:cxnSp>
            <p:nvCxnSpPr>
              <p:cNvPr id="608" name="Straight Connector 46">
                <a:extLst>
                  <a:ext uri="{FF2B5EF4-FFF2-40B4-BE49-F238E27FC236}">
                    <a16:creationId xmlns:a16="http://schemas.microsoft.com/office/drawing/2014/main" id="{795A9568-727C-42EE-BDB4-6E434E031F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3091" y="689801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9" name="TextBox 161">
                <a:extLst>
                  <a:ext uri="{FF2B5EF4-FFF2-40B4-BE49-F238E27FC236}">
                    <a16:creationId xmlns:a16="http://schemas.microsoft.com/office/drawing/2014/main" id="{08427402-55BA-4192-A600-89B21FE01739}"/>
                  </a:ext>
                </a:extLst>
              </p:cNvPr>
              <p:cNvSpPr txBox="1"/>
              <p:nvPr/>
            </p:nvSpPr>
            <p:spPr>
              <a:xfrm>
                <a:off x="5598172" y="6803060"/>
                <a:ext cx="388339" cy="37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25kd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25CF520-418F-432F-907B-58CF63E24A49}"/>
              </a:ext>
            </a:extLst>
          </p:cNvPr>
          <p:cNvGrpSpPr/>
          <p:nvPr/>
        </p:nvGrpSpPr>
        <p:grpSpPr>
          <a:xfrm>
            <a:off x="3622030" y="840267"/>
            <a:ext cx="4076375" cy="1886592"/>
            <a:chOff x="3622030" y="840267"/>
            <a:chExt cx="4076375" cy="188659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273BEC9-9D97-4CFF-8075-9617433208B4}"/>
                </a:ext>
              </a:extLst>
            </p:cNvPr>
            <p:cNvGrpSpPr/>
            <p:nvPr/>
          </p:nvGrpSpPr>
          <p:grpSpPr>
            <a:xfrm>
              <a:off x="3622030" y="840267"/>
              <a:ext cx="3529036" cy="1886592"/>
              <a:chOff x="3622030" y="840267"/>
              <a:chExt cx="3529036" cy="1886592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B5F30A04-EEC0-4994-8DFD-FA6500A04F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120185" y="1644368"/>
                <a:ext cx="1429933" cy="1076421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7E86CA53-8A50-49AE-A450-85F6F7BA9B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5703859" y="1637762"/>
                <a:ext cx="1447207" cy="1089097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D01DDB76-DF54-44AC-B521-3936AA60BE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4120185" y="1253166"/>
                <a:ext cx="1397134" cy="356716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2EBF06B-BF56-4B43-9A57-B50C134E1D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5703860" y="1260487"/>
                <a:ext cx="1430474" cy="345829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E80D557C-2C0E-45A0-BBC4-66820B0EDF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120185" y="840267"/>
                <a:ext cx="1389836" cy="372058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7A6E63C2-75B0-409C-8079-F3A7940459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5703471" y="854245"/>
                <a:ext cx="1447595" cy="360384"/>
              </a:xfrm>
              <a:prstGeom prst="rect">
                <a:avLst/>
              </a:prstGeom>
            </p:spPr>
          </p:pic>
          <p:sp>
            <p:nvSpPr>
              <p:cNvPr id="326" name="Rectangle 325">
                <a:extLst>
                  <a:ext uri="{FF2B5EF4-FFF2-40B4-BE49-F238E27FC236}">
                    <a16:creationId xmlns:a16="http://schemas.microsoft.com/office/drawing/2014/main" id="{887E6ED9-D97F-45E1-BAC2-06B63EE878A5}"/>
                  </a:ext>
                </a:extLst>
              </p:cNvPr>
              <p:cNvSpPr/>
              <p:nvPr/>
            </p:nvSpPr>
            <p:spPr>
              <a:xfrm>
                <a:off x="4328604" y="1034429"/>
                <a:ext cx="1019732" cy="132461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327" name="Rectangle 326">
                <a:extLst>
                  <a:ext uri="{FF2B5EF4-FFF2-40B4-BE49-F238E27FC236}">
                    <a16:creationId xmlns:a16="http://schemas.microsoft.com/office/drawing/2014/main" id="{29BFD0A5-A627-4328-9F9A-05004345E0F7}"/>
                  </a:ext>
                </a:extLst>
              </p:cNvPr>
              <p:cNvSpPr/>
              <p:nvPr/>
            </p:nvSpPr>
            <p:spPr>
              <a:xfrm>
                <a:off x="5889231" y="1041677"/>
                <a:ext cx="1019732" cy="132461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328" name="Rectangle 327">
                <a:extLst>
                  <a:ext uri="{FF2B5EF4-FFF2-40B4-BE49-F238E27FC236}">
                    <a16:creationId xmlns:a16="http://schemas.microsoft.com/office/drawing/2014/main" id="{DEC3F40F-8920-4A86-95AB-A816ED6B6581}"/>
                  </a:ext>
                </a:extLst>
              </p:cNvPr>
              <p:cNvSpPr/>
              <p:nvPr/>
            </p:nvSpPr>
            <p:spPr>
              <a:xfrm>
                <a:off x="4331875" y="1413132"/>
                <a:ext cx="1019732" cy="132461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329" name="Rectangle 328">
                <a:extLst>
                  <a:ext uri="{FF2B5EF4-FFF2-40B4-BE49-F238E27FC236}">
                    <a16:creationId xmlns:a16="http://schemas.microsoft.com/office/drawing/2014/main" id="{3AB673D9-E5FB-4C5C-8220-3D3C6D95C688}"/>
                  </a:ext>
                </a:extLst>
              </p:cNvPr>
              <p:cNvSpPr/>
              <p:nvPr/>
            </p:nvSpPr>
            <p:spPr>
              <a:xfrm>
                <a:off x="5865411" y="1424357"/>
                <a:ext cx="1043551" cy="132461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330" name="Rectangle 329">
                <a:extLst>
                  <a:ext uri="{FF2B5EF4-FFF2-40B4-BE49-F238E27FC236}">
                    <a16:creationId xmlns:a16="http://schemas.microsoft.com/office/drawing/2014/main" id="{38DA7DFA-3963-4A9C-A5BE-6FB2BD80CC5F}"/>
                  </a:ext>
                </a:extLst>
              </p:cNvPr>
              <p:cNvSpPr/>
              <p:nvPr/>
            </p:nvSpPr>
            <p:spPr>
              <a:xfrm>
                <a:off x="4225763" y="1713368"/>
                <a:ext cx="1164704" cy="858573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331" name="Rectangle 330">
                <a:extLst>
                  <a:ext uri="{FF2B5EF4-FFF2-40B4-BE49-F238E27FC236}">
                    <a16:creationId xmlns:a16="http://schemas.microsoft.com/office/drawing/2014/main" id="{2298E469-C0A4-4A7F-8261-7782B78F96E7}"/>
                  </a:ext>
                </a:extLst>
              </p:cNvPr>
              <p:cNvSpPr/>
              <p:nvPr/>
            </p:nvSpPr>
            <p:spPr>
              <a:xfrm>
                <a:off x="5865411" y="1734639"/>
                <a:ext cx="1116680" cy="858573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332" name="TextBox 331">
                <a:extLst>
                  <a:ext uri="{FF2B5EF4-FFF2-40B4-BE49-F238E27FC236}">
                    <a16:creationId xmlns:a16="http://schemas.microsoft.com/office/drawing/2014/main" id="{88D24E7F-91B8-4D16-8174-8F8A3C0DA864}"/>
                  </a:ext>
                </a:extLst>
              </p:cNvPr>
              <p:cNvSpPr txBox="1"/>
              <p:nvPr/>
            </p:nvSpPr>
            <p:spPr>
              <a:xfrm>
                <a:off x="3746491" y="934346"/>
                <a:ext cx="454410" cy="1802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  <a:endParaRPr lang="en-US" sz="8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333" name="TextBox 332">
                <a:extLst>
                  <a:ext uri="{FF2B5EF4-FFF2-40B4-BE49-F238E27FC236}">
                    <a16:creationId xmlns:a16="http://schemas.microsoft.com/office/drawing/2014/main" id="{377FD3B3-F8F6-4843-8BC9-1AB936EC92BD}"/>
                  </a:ext>
                </a:extLst>
              </p:cNvPr>
              <p:cNvSpPr txBox="1"/>
              <p:nvPr/>
            </p:nvSpPr>
            <p:spPr>
              <a:xfrm>
                <a:off x="3622030" y="1332484"/>
                <a:ext cx="60373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Vinculin</a:t>
                </a:r>
                <a:endParaRPr lang="en-US" sz="8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334" name="TextBox 333">
                <a:extLst>
                  <a:ext uri="{FF2B5EF4-FFF2-40B4-BE49-F238E27FC236}">
                    <a16:creationId xmlns:a16="http://schemas.microsoft.com/office/drawing/2014/main" id="{381FF55B-CF7C-4403-9289-26CB23CEEC7B}"/>
                  </a:ext>
                </a:extLst>
              </p:cNvPr>
              <p:cNvSpPr txBox="1"/>
              <p:nvPr/>
            </p:nvSpPr>
            <p:spPr>
              <a:xfrm rot="16200000">
                <a:off x="3573988" y="2024250"/>
                <a:ext cx="84247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Ponceau red</a:t>
                </a:r>
              </a:p>
            </p:txBody>
          </p:sp>
        </p:grpSp>
        <p:cxnSp>
          <p:nvCxnSpPr>
            <p:cNvPr id="335" name="Straight Connector 46">
              <a:extLst>
                <a:ext uri="{FF2B5EF4-FFF2-40B4-BE49-F238E27FC236}">
                  <a16:creationId xmlns:a16="http://schemas.microsoft.com/office/drawing/2014/main" id="{312CA540-87C5-439E-9C19-FDD1E625CF69}"/>
                </a:ext>
              </a:extLst>
            </p:cNvPr>
            <p:cNvCxnSpPr>
              <a:cxnSpLocks/>
            </p:cNvCxnSpPr>
            <p:nvPr/>
          </p:nvCxnSpPr>
          <p:spPr>
            <a:xfrm>
              <a:off x="7087451" y="99473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6" name="TextBox 335">
              <a:extLst>
                <a:ext uri="{FF2B5EF4-FFF2-40B4-BE49-F238E27FC236}">
                  <a16:creationId xmlns:a16="http://schemas.microsoft.com/office/drawing/2014/main" id="{D33A9460-DE52-48E9-A597-C830189981D7}"/>
                </a:ext>
              </a:extLst>
            </p:cNvPr>
            <p:cNvSpPr txBox="1"/>
            <p:nvPr/>
          </p:nvSpPr>
          <p:spPr>
            <a:xfrm>
              <a:off x="7177874" y="907163"/>
              <a:ext cx="520531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337" name="Straight Connector 46">
              <a:extLst>
                <a:ext uri="{FF2B5EF4-FFF2-40B4-BE49-F238E27FC236}">
                  <a16:creationId xmlns:a16="http://schemas.microsoft.com/office/drawing/2014/main" id="{DE909D8D-F21E-49E0-9D25-9FCCFC72A774}"/>
                </a:ext>
              </a:extLst>
            </p:cNvPr>
            <p:cNvCxnSpPr>
              <a:cxnSpLocks/>
            </p:cNvCxnSpPr>
            <p:nvPr/>
          </p:nvCxnSpPr>
          <p:spPr>
            <a:xfrm>
              <a:off x="7096312" y="1059986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46">
              <a:extLst>
                <a:ext uri="{FF2B5EF4-FFF2-40B4-BE49-F238E27FC236}">
                  <a16:creationId xmlns:a16="http://schemas.microsoft.com/office/drawing/2014/main" id="{AFABCDBD-F4EE-42FA-A3BA-AFA6623A8585}"/>
                </a:ext>
              </a:extLst>
            </p:cNvPr>
            <p:cNvCxnSpPr>
              <a:cxnSpLocks/>
            </p:cNvCxnSpPr>
            <p:nvPr/>
          </p:nvCxnSpPr>
          <p:spPr>
            <a:xfrm>
              <a:off x="7089224" y="1135977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AEEC05F2-E472-4A3F-BA4F-E6CDEB3A3F20}"/>
                </a:ext>
              </a:extLst>
            </p:cNvPr>
            <p:cNvSpPr txBox="1"/>
            <p:nvPr/>
          </p:nvSpPr>
          <p:spPr>
            <a:xfrm>
              <a:off x="7170113" y="985677"/>
              <a:ext cx="520531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340" name="TextBox 339">
              <a:extLst>
                <a:ext uri="{FF2B5EF4-FFF2-40B4-BE49-F238E27FC236}">
                  <a16:creationId xmlns:a16="http://schemas.microsoft.com/office/drawing/2014/main" id="{68AA0BE3-4BEB-45DC-A66F-85726A67EE7A}"/>
                </a:ext>
              </a:extLst>
            </p:cNvPr>
            <p:cNvSpPr txBox="1"/>
            <p:nvPr/>
          </p:nvSpPr>
          <p:spPr>
            <a:xfrm>
              <a:off x="7165808" y="1072468"/>
              <a:ext cx="520531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341" name="Straight Connector 46">
              <a:extLst>
                <a:ext uri="{FF2B5EF4-FFF2-40B4-BE49-F238E27FC236}">
                  <a16:creationId xmlns:a16="http://schemas.microsoft.com/office/drawing/2014/main" id="{E11908F6-97EB-4A34-A390-8364B6B46A80}"/>
                </a:ext>
              </a:extLst>
            </p:cNvPr>
            <p:cNvCxnSpPr>
              <a:cxnSpLocks/>
            </p:cNvCxnSpPr>
            <p:nvPr/>
          </p:nvCxnSpPr>
          <p:spPr>
            <a:xfrm>
              <a:off x="7055977" y="1385724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2" name="TextBox 341">
              <a:extLst>
                <a:ext uri="{FF2B5EF4-FFF2-40B4-BE49-F238E27FC236}">
                  <a16:creationId xmlns:a16="http://schemas.microsoft.com/office/drawing/2014/main" id="{24B52491-C358-40FA-BE38-D968D48B0650}"/>
                </a:ext>
              </a:extLst>
            </p:cNvPr>
            <p:cNvSpPr txBox="1"/>
            <p:nvPr/>
          </p:nvSpPr>
          <p:spPr>
            <a:xfrm>
              <a:off x="7146400" y="1298149"/>
              <a:ext cx="520531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343" name="Straight Connector 46">
              <a:extLst>
                <a:ext uri="{FF2B5EF4-FFF2-40B4-BE49-F238E27FC236}">
                  <a16:creationId xmlns:a16="http://schemas.microsoft.com/office/drawing/2014/main" id="{09B6F56F-DFEE-47EB-B7F9-35268FAB7CE2}"/>
                </a:ext>
              </a:extLst>
            </p:cNvPr>
            <p:cNvCxnSpPr>
              <a:cxnSpLocks/>
            </p:cNvCxnSpPr>
            <p:nvPr/>
          </p:nvCxnSpPr>
          <p:spPr>
            <a:xfrm>
              <a:off x="7064838" y="1450972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46">
              <a:extLst>
                <a:ext uri="{FF2B5EF4-FFF2-40B4-BE49-F238E27FC236}">
                  <a16:creationId xmlns:a16="http://schemas.microsoft.com/office/drawing/2014/main" id="{5A106F6D-5266-4CFE-80BC-8D3C491AE665}"/>
                </a:ext>
              </a:extLst>
            </p:cNvPr>
            <p:cNvCxnSpPr>
              <a:cxnSpLocks/>
            </p:cNvCxnSpPr>
            <p:nvPr/>
          </p:nvCxnSpPr>
          <p:spPr>
            <a:xfrm>
              <a:off x="7057750" y="1526963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5" name="TextBox 344">
              <a:extLst>
                <a:ext uri="{FF2B5EF4-FFF2-40B4-BE49-F238E27FC236}">
                  <a16:creationId xmlns:a16="http://schemas.microsoft.com/office/drawing/2014/main" id="{172B0E42-467B-4BC8-A60C-81F1F7860F67}"/>
                </a:ext>
              </a:extLst>
            </p:cNvPr>
            <p:cNvSpPr txBox="1"/>
            <p:nvPr/>
          </p:nvSpPr>
          <p:spPr>
            <a:xfrm>
              <a:off x="7138639" y="1376663"/>
              <a:ext cx="520531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346" name="TextBox 345">
              <a:extLst>
                <a:ext uri="{FF2B5EF4-FFF2-40B4-BE49-F238E27FC236}">
                  <a16:creationId xmlns:a16="http://schemas.microsoft.com/office/drawing/2014/main" id="{DF20C2AF-2934-420A-94EA-9E7037528171}"/>
                </a:ext>
              </a:extLst>
            </p:cNvPr>
            <p:cNvSpPr txBox="1"/>
            <p:nvPr/>
          </p:nvSpPr>
          <p:spPr>
            <a:xfrm>
              <a:off x="7134334" y="1463454"/>
              <a:ext cx="520531" cy="154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5578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">
            <a:extLst>
              <a:ext uri="{FF2B5EF4-FFF2-40B4-BE49-F238E27FC236}">
                <a16:creationId xmlns:a16="http://schemas.microsoft.com/office/drawing/2014/main" id="{99251E71-5B7B-4A4B-A860-D62198009AAC}"/>
              </a:ext>
            </a:extLst>
          </p:cNvPr>
          <p:cNvSpPr txBox="1"/>
          <p:nvPr/>
        </p:nvSpPr>
        <p:spPr>
          <a:xfrm>
            <a:off x="78990" y="42074"/>
            <a:ext cx="7581857" cy="69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25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Figure 4-figure supplement </a:t>
            </a:r>
            <a:r>
              <a:rPr lang="en-US" sz="1400" b="1" dirty="0">
                <a:latin typeface="Arial" panose="020B0604020202020204" pitchFamily="34" charset="0"/>
                <a:ea typeface="DengXian" panose="02010600030101010101" pitchFamily="2" charset="-122"/>
              </a:rPr>
              <a:t>1</a:t>
            </a:r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—source data.</a:t>
            </a:r>
            <a:r>
              <a:rPr lang="en-US" sz="14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 Uncropped western blot images for Figure 4-figure supplement </a:t>
            </a:r>
            <a:r>
              <a:rPr lang="en-US" sz="1400" dirty="0">
                <a:latin typeface="Arial" panose="020B0604020202020204" pitchFamily="34" charset="0"/>
                <a:ea typeface="DengXian" panose="02010600030101010101" pitchFamily="2" charset="-122"/>
              </a:rPr>
              <a:t>1</a:t>
            </a:r>
            <a:r>
              <a:rPr lang="en-US" sz="14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.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4112EA0-C573-4B39-AAEB-351C1A714A3E}"/>
              </a:ext>
            </a:extLst>
          </p:cNvPr>
          <p:cNvGrpSpPr/>
          <p:nvPr/>
        </p:nvGrpSpPr>
        <p:grpSpPr>
          <a:xfrm>
            <a:off x="58570" y="947495"/>
            <a:ext cx="3860429" cy="2228039"/>
            <a:chOff x="497719" y="934170"/>
            <a:chExt cx="3860429" cy="2228039"/>
          </a:xfrm>
        </p:grpSpPr>
        <p:sp>
          <p:nvSpPr>
            <p:cNvPr id="166" name="TextBox 15">
              <a:extLst>
                <a:ext uri="{FF2B5EF4-FFF2-40B4-BE49-F238E27FC236}">
                  <a16:creationId xmlns:a16="http://schemas.microsoft.com/office/drawing/2014/main" id="{9424EDE4-4F26-4027-A33E-6B265DD3A16C}"/>
                </a:ext>
              </a:extLst>
            </p:cNvPr>
            <p:cNvSpPr txBox="1"/>
            <p:nvPr/>
          </p:nvSpPr>
          <p:spPr>
            <a:xfrm>
              <a:off x="899762" y="2946765"/>
              <a:ext cx="11099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MDA-MB-231</a:t>
              </a:r>
            </a:p>
          </p:txBody>
        </p:sp>
        <p:sp>
          <p:nvSpPr>
            <p:cNvPr id="167" name="TextBox 21">
              <a:extLst>
                <a:ext uri="{FF2B5EF4-FFF2-40B4-BE49-F238E27FC236}">
                  <a16:creationId xmlns:a16="http://schemas.microsoft.com/office/drawing/2014/main" id="{9554BF04-15D2-489A-9A9B-CCF9AD76A517}"/>
                </a:ext>
              </a:extLst>
            </p:cNvPr>
            <p:cNvSpPr txBox="1"/>
            <p:nvPr/>
          </p:nvSpPr>
          <p:spPr>
            <a:xfrm>
              <a:off x="497719" y="1782724"/>
              <a:ext cx="46679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TextBox 22">
              <a:extLst>
                <a:ext uri="{FF2B5EF4-FFF2-40B4-BE49-F238E27FC236}">
                  <a16:creationId xmlns:a16="http://schemas.microsoft.com/office/drawing/2014/main" id="{597C1711-2A1F-4EED-8341-D47336139440}"/>
                </a:ext>
              </a:extLst>
            </p:cNvPr>
            <p:cNvSpPr txBox="1"/>
            <p:nvPr/>
          </p:nvSpPr>
          <p:spPr>
            <a:xfrm>
              <a:off x="552221" y="2437382"/>
              <a:ext cx="41229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p65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9" name="Picture 9">
              <a:extLst>
                <a:ext uri="{FF2B5EF4-FFF2-40B4-BE49-F238E27FC236}">
                  <a16:creationId xmlns:a16="http://schemas.microsoft.com/office/drawing/2014/main" id="{7FC10EB8-D821-441E-9DF8-97271D9401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0" t="49890" r="52970" b="19010"/>
            <a:stretch/>
          </p:blipFill>
          <p:spPr>
            <a:xfrm>
              <a:off x="987522" y="1554246"/>
              <a:ext cx="1647833" cy="6226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0" name="Picture 2">
              <a:extLst>
                <a:ext uri="{FF2B5EF4-FFF2-40B4-BE49-F238E27FC236}">
                  <a16:creationId xmlns:a16="http://schemas.microsoft.com/office/drawing/2014/main" id="{4A2EC17E-5682-4E1D-94D6-DCFBA3162455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36" t="20356" r="52155" b="23018"/>
            <a:stretch/>
          </p:blipFill>
          <p:spPr>
            <a:xfrm>
              <a:off x="1016184" y="2182347"/>
              <a:ext cx="1647833" cy="774211"/>
            </a:xfrm>
            <a:prstGeom prst="rect">
              <a:avLst/>
            </a:prstGeom>
            <a:ln>
              <a:noFill/>
            </a:ln>
          </p:spPr>
        </p:pic>
        <p:sp>
          <p:nvSpPr>
            <p:cNvPr id="185" name="TextBox 24">
              <a:extLst>
                <a:ext uri="{FF2B5EF4-FFF2-40B4-BE49-F238E27FC236}">
                  <a16:creationId xmlns:a16="http://schemas.microsoft.com/office/drawing/2014/main" id="{0AD1C84B-FB75-4EFC-A648-2DDAA01756A6}"/>
                </a:ext>
              </a:extLst>
            </p:cNvPr>
            <p:cNvSpPr txBox="1"/>
            <p:nvPr/>
          </p:nvSpPr>
          <p:spPr>
            <a:xfrm>
              <a:off x="2716415" y="2946765"/>
              <a:ext cx="91488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MDA–MB-468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05262EB-B481-488E-BD17-8832BC201F15}"/>
                </a:ext>
              </a:extLst>
            </p:cNvPr>
            <p:cNvSpPr/>
            <p:nvPr/>
          </p:nvSpPr>
          <p:spPr>
            <a:xfrm>
              <a:off x="1082180" y="1867006"/>
              <a:ext cx="705583" cy="207666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矩形 187">
              <a:extLst>
                <a:ext uri="{FF2B5EF4-FFF2-40B4-BE49-F238E27FC236}">
                  <a16:creationId xmlns:a16="http://schemas.microsoft.com/office/drawing/2014/main" id="{7BD655F8-F5F8-4540-B2FF-C412A1001D9F}"/>
                </a:ext>
              </a:extLst>
            </p:cNvPr>
            <p:cNvSpPr/>
            <p:nvPr/>
          </p:nvSpPr>
          <p:spPr>
            <a:xfrm>
              <a:off x="1069832" y="2456993"/>
              <a:ext cx="705583" cy="207666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6" name="Picture 2">
              <a:extLst>
                <a:ext uri="{FF2B5EF4-FFF2-40B4-BE49-F238E27FC236}">
                  <a16:creationId xmlns:a16="http://schemas.microsoft.com/office/drawing/2014/main" id="{EE92526C-6364-45FE-BBDA-4F688875AE98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41" t="35518" r="8076" b="28887"/>
            <a:stretch/>
          </p:blipFill>
          <p:spPr>
            <a:xfrm>
              <a:off x="2828906" y="2078931"/>
              <a:ext cx="1529242" cy="88774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7" name="Picture 9">
              <a:extLst>
                <a:ext uri="{FF2B5EF4-FFF2-40B4-BE49-F238E27FC236}">
                  <a16:creationId xmlns:a16="http://schemas.microsoft.com/office/drawing/2014/main" id="{768F743D-F6BD-4C90-B089-4263FD1CFE8E}"/>
                </a:ext>
              </a:extLst>
            </p:cNvPr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66" t="48711" r="6946" b="20189"/>
            <a:stretch/>
          </p:blipFill>
          <p:spPr>
            <a:xfrm>
              <a:off x="2823950" y="1491330"/>
              <a:ext cx="1529242" cy="612670"/>
            </a:xfrm>
            <a:prstGeom prst="rect">
              <a:avLst/>
            </a:prstGeom>
            <a:ln>
              <a:noFill/>
            </a:ln>
          </p:spPr>
        </p:pic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id="{A2B6F630-839D-460A-8618-34F193AF4F8D}"/>
                </a:ext>
              </a:extLst>
            </p:cNvPr>
            <p:cNvSpPr/>
            <p:nvPr/>
          </p:nvSpPr>
          <p:spPr>
            <a:xfrm>
              <a:off x="2779505" y="1845970"/>
              <a:ext cx="705583" cy="207666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矩形 200">
              <a:extLst>
                <a:ext uri="{FF2B5EF4-FFF2-40B4-BE49-F238E27FC236}">
                  <a16:creationId xmlns:a16="http://schemas.microsoft.com/office/drawing/2014/main" id="{E7605F5A-3AAF-4E04-A325-695497CC7369}"/>
                </a:ext>
              </a:extLst>
            </p:cNvPr>
            <p:cNvSpPr/>
            <p:nvPr/>
          </p:nvSpPr>
          <p:spPr>
            <a:xfrm>
              <a:off x="2794237" y="2280314"/>
              <a:ext cx="705583" cy="207666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6F5C3C1-D53C-46CB-A37D-EB381182F1C3}"/>
                </a:ext>
              </a:extLst>
            </p:cNvPr>
            <p:cNvGrpSpPr/>
            <p:nvPr/>
          </p:nvGrpSpPr>
          <p:grpSpPr>
            <a:xfrm>
              <a:off x="1795721" y="1823796"/>
              <a:ext cx="588418" cy="477745"/>
              <a:chOff x="4673297" y="1449277"/>
              <a:chExt cx="588418" cy="397402"/>
            </a:xfrm>
          </p:grpSpPr>
          <p:sp>
            <p:nvSpPr>
              <p:cNvPr id="239" name="TextBox 153">
                <a:extLst>
                  <a:ext uri="{FF2B5EF4-FFF2-40B4-BE49-F238E27FC236}">
                    <a16:creationId xmlns:a16="http://schemas.microsoft.com/office/drawing/2014/main" id="{0FF56FFF-881C-4481-B9E4-D78780A8E4A4}"/>
                  </a:ext>
                </a:extLst>
              </p:cNvPr>
              <p:cNvSpPr txBox="1"/>
              <p:nvPr/>
            </p:nvSpPr>
            <p:spPr>
              <a:xfrm>
                <a:off x="4726049" y="1561722"/>
                <a:ext cx="535666" cy="151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BFDD8A9-2086-49E6-899B-43990DF80528}"/>
                  </a:ext>
                </a:extLst>
              </p:cNvPr>
              <p:cNvGrpSpPr/>
              <p:nvPr/>
            </p:nvGrpSpPr>
            <p:grpSpPr>
              <a:xfrm>
                <a:off x="4673297" y="1449277"/>
                <a:ext cx="504788" cy="397402"/>
                <a:chOff x="4666888" y="1436267"/>
                <a:chExt cx="504788" cy="397402"/>
              </a:xfrm>
            </p:grpSpPr>
            <p:cxnSp>
              <p:nvCxnSpPr>
                <p:cNvPr id="236" name="Straight Connector 46">
                  <a:extLst>
                    <a:ext uri="{FF2B5EF4-FFF2-40B4-BE49-F238E27FC236}">
                      <a16:creationId xmlns:a16="http://schemas.microsoft.com/office/drawing/2014/main" id="{46747CA1-E6EE-4EF1-95B8-BA7FD419A9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66888" y="1507399"/>
                  <a:ext cx="105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Straight Connector 46">
                  <a:extLst>
                    <a:ext uri="{FF2B5EF4-FFF2-40B4-BE49-F238E27FC236}">
                      <a16:creationId xmlns:a16="http://schemas.microsoft.com/office/drawing/2014/main" id="{73BB16E1-85C2-4B81-B17E-E3514B91F8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66888" y="1630268"/>
                  <a:ext cx="105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8" name="TextBox 152">
                  <a:extLst>
                    <a:ext uri="{FF2B5EF4-FFF2-40B4-BE49-F238E27FC236}">
                      <a16:creationId xmlns:a16="http://schemas.microsoft.com/office/drawing/2014/main" id="{E6099B7B-C31A-42EE-9802-CEEBFF990BE3}"/>
                    </a:ext>
                  </a:extLst>
                </p:cNvPr>
                <p:cNvSpPr txBox="1"/>
                <p:nvPr/>
              </p:nvSpPr>
              <p:spPr>
                <a:xfrm>
                  <a:off x="4726049" y="1436267"/>
                  <a:ext cx="445627" cy="3353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130 </a:t>
                  </a:r>
                  <a:r>
                    <a:rPr lang="en-US" sz="45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45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cxnSp>
              <p:nvCxnSpPr>
                <p:cNvPr id="242" name="Straight Connector 46">
                  <a:extLst>
                    <a:ext uri="{FF2B5EF4-FFF2-40B4-BE49-F238E27FC236}">
                      <a16:creationId xmlns:a16="http://schemas.microsoft.com/office/drawing/2014/main" id="{72A3500E-4DF9-475B-B4A0-934BDE218F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66888" y="1751166"/>
                  <a:ext cx="105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3" name="TextBox 157">
                  <a:extLst>
                    <a:ext uri="{FF2B5EF4-FFF2-40B4-BE49-F238E27FC236}">
                      <a16:creationId xmlns:a16="http://schemas.microsoft.com/office/drawing/2014/main" id="{DCAEFB60-EF6E-4852-8167-238D4BBB002B}"/>
                    </a:ext>
                  </a:extLst>
                </p:cNvPr>
                <p:cNvSpPr txBox="1"/>
                <p:nvPr/>
              </p:nvSpPr>
              <p:spPr>
                <a:xfrm>
                  <a:off x="4732960" y="1681763"/>
                  <a:ext cx="354479" cy="1519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70 </a:t>
                  </a:r>
                  <a:r>
                    <a:rPr lang="en-US" sz="45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45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488F00C-D1B3-4477-A1F2-402DFC23905A}"/>
                </a:ext>
              </a:extLst>
            </p:cNvPr>
            <p:cNvGrpSpPr/>
            <p:nvPr/>
          </p:nvGrpSpPr>
          <p:grpSpPr>
            <a:xfrm>
              <a:off x="1777491" y="2480285"/>
              <a:ext cx="577545" cy="438305"/>
              <a:chOff x="5422777" y="1388119"/>
              <a:chExt cx="577545" cy="555211"/>
            </a:xfrm>
          </p:grpSpPr>
          <p:cxnSp>
            <p:nvCxnSpPr>
              <p:cNvPr id="240" name="Straight Connector 46">
                <a:extLst>
                  <a:ext uri="{FF2B5EF4-FFF2-40B4-BE49-F238E27FC236}">
                    <a16:creationId xmlns:a16="http://schemas.microsoft.com/office/drawing/2014/main" id="{E01962F2-1F25-4801-80C8-E11C53DD70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2777" y="1631515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1" name="TextBox 155">
                <a:extLst>
                  <a:ext uri="{FF2B5EF4-FFF2-40B4-BE49-F238E27FC236}">
                    <a16:creationId xmlns:a16="http://schemas.microsoft.com/office/drawing/2014/main" id="{95A1B6D7-8917-4985-AEAF-60BE50468F26}"/>
                  </a:ext>
                </a:extLst>
              </p:cNvPr>
              <p:cNvSpPr txBox="1"/>
              <p:nvPr/>
            </p:nvSpPr>
            <p:spPr>
              <a:xfrm>
                <a:off x="5487054" y="1550611"/>
                <a:ext cx="454919" cy="151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244" name="Straight Connector 46">
                <a:extLst>
                  <a:ext uri="{FF2B5EF4-FFF2-40B4-BE49-F238E27FC236}">
                    <a16:creationId xmlns:a16="http://schemas.microsoft.com/office/drawing/2014/main" id="{CA9E0118-0E66-4C80-ADAC-E5083D2F1C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2777" y="1854553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5" name="TextBox 159">
                <a:extLst>
                  <a:ext uri="{FF2B5EF4-FFF2-40B4-BE49-F238E27FC236}">
                    <a16:creationId xmlns:a16="http://schemas.microsoft.com/office/drawing/2014/main" id="{CEA6C42C-27F3-437C-BFCD-5A7F711C3CE6}"/>
                  </a:ext>
                </a:extLst>
              </p:cNvPr>
              <p:cNvSpPr txBox="1"/>
              <p:nvPr/>
            </p:nvSpPr>
            <p:spPr>
              <a:xfrm>
                <a:off x="5487054" y="1791424"/>
                <a:ext cx="513268" cy="151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35kd</a:t>
                </a:r>
              </a:p>
            </p:txBody>
          </p:sp>
          <p:cxnSp>
            <p:nvCxnSpPr>
              <p:cNvPr id="248" name="Straight Connector 46">
                <a:extLst>
                  <a:ext uri="{FF2B5EF4-FFF2-40B4-BE49-F238E27FC236}">
                    <a16:creationId xmlns:a16="http://schemas.microsoft.com/office/drawing/2014/main" id="{2F694378-2879-4BDC-88D5-9825FE673C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2848" y="1462804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9" name="TextBox 157">
                <a:extLst>
                  <a:ext uri="{FF2B5EF4-FFF2-40B4-BE49-F238E27FC236}">
                    <a16:creationId xmlns:a16="http://schemas.microsoft.com/office/drawing/2014/main" id="{5A19A182-DEB0-4645-B234-146F1D22C5BE}"/>
                  </a:ext>
                </a:extLst>
              </p:cNvPr>
              <p:cNvSpPr txBox="1"/>
              <p:nvPr/>
            </p:nvSpPr>
            <p:spPr>
              <a:xfrm>
                <a:off x="5488920" y="1388119"/>
                <a:ext cx="354479" cy="151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F5C15CEB-7428-430E-A9D3-142CED679A05}"/>
                </a:ext>
              </a:extLst>
            </p:cNvPr>
            <p:cNvGrpSpPr/>
            <p:nvPr/>
          </p:nvGrpSpPr>
          <p:grpSpPr>
            <a:xfrm>
              <a:off x="3465637" y="1779512"/>
              <a:ext cx="588418" cy="477745"/>
              <a:chOff x="4673297" y="1449277"/>
              <a:chExt cx="588418" cy="397402"/>
            </a:xfrm>
          </p:grpSpPr>
          <p:sp>
            <p:nvSpPr>
              <p:cNvPr id="251" name="TextBox 153">
                <a:extLst>
                  <a:ext uri="{FF2B5EF4-FFF2-40B4-BE49-F238E27FC236}">
                    <a16:creationId xmlns:a16="http://schemas.microsoft.com/office/drawing/2014/main" id="{45A25362-AE0D-4737-A16E-9FC02628C553}"/>
                  </a:ext>
                </a:extLst>
              </p:cNvPr>
              <p:cNvSpPr txBox="1"/>
              <p:nvPr/>
            </p:nvSpPr>
            <p:spPr>
              <a:xfrm>
                <a:off x="4726049" y="1561722"/>
                <a:ext cx="535666" cy="151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grpSp>
            <p:nvGrpSpPr>
              <p:cNvPr id="252" name="组合 251">
                <a:extLst>
                  <a:ext uri="{FF2B5EF4-FFF2-40B4-BE49-F238E27FC236}">
                    <a16:creationId xmlns:a16="http://schemas.microsoft.com/office/drawing/2014/main" id="{FAB2D24A-09F0-4BC5-ADF9-9FB730D4F1D7}"/>
                  </a:ext>
                </a:extLst>
              </p:cNvPr>
              <p:cNvGrpSpPr/>
              <p:nvPr/>
            </p:nvGrpSpPr>
            <p:grpSpPr>
              <a:xfrm>
                <a:off x="4673297" y="1449277"/>
                <a:ext cx="504788" cy="397402"/>
                <a:chOff x="4666888" y="1436267"/>
                <a:chExt cx="504788" cy="397402"/>
              </a:xfrm>
            </p:grpSpPr>
            <p:cxnSp>
              <p:nvCxnSpPr>
                <p:cNvPr id="253" name="Straight Connector 46">
                  <a:extLst>
                    <a:ext uri="{FF2B5EF4-FFF2-40B4-BE49-F238E27FC236}">
                      <a16:creationId xmlns:a16="http://schemas.microsoft.com/office/drawing/2014/main" id="{710689BD-C0E9-4843-996E-F5B6E4BB1C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66888" y="1507399"/>
                  <a:ext cx="105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Straight Connector 46">
                  <a:extLst>
                    <a:ext uri="{FF2B5EF4-FFF2-40B4-BE49-F238E27FC236}">
                      <a16:creationId xmlns:a16="http://schemas.microsoft.com/office/drawing/2014/main" id="{65BE331F-81FF-4557-999E-9217BB1785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66888" y="1630268"/>
                  <a:ext cx="105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5" name="TextBox 152">
                  <a:extLst>
                    <a:ext uri="{FF2B5EF4-FFF2-40B4-BE49-F238E27FC236}">
                      <a16:creationId xmlns:a16="http://schemas.microsoft.com/office/drawing/2014/main" id="{58ECF343-0609-47A8-9EDD-71A3F4413A7F}"/>
                    </a:ext>
                  </a:extLst>
                </p:cNvPr>
                <p:cNvSpPr txBox="1"/>
                <p:nvPr/>
              </p:nvSpPr>
              <p:spPr>
                <a:xfrm>
                  <a:off x="4726049" y="1436267"/>
                  <a:ext cx="445627" cy="3353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130 </a:t>
                  </a:r>
                  <a:r>
                    <a:rPr lang="en-US" sz="45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45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cxnSp>
              <p:nvCxnSpPr>
                <p:cNvPr id="256" name="Straight Connector 46">
                  <a:extLst>
                    <a:ext uri="{FF2B5EF4-FFF2-40B4-BE49-F238E27FC236}">
                      <a16:creationId xmlns:a16="http://schemas.microsoft.com/office/drawing/2014/main" id="{65774DBE-CD5E-43B5-85DC-49741DF652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66888" y="1751166"/>
                  <a:ext cx="105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7" name="TextBox 157">
                  <a:extLst>
                    <a:ext uri="{FF2B5EF4-FFF2-40B4-BE49-F238E27FC236}">
                      <a16:creationId xmlns:a16="http://schemas.microsoft.com/office/drawing/2014/main" id="{06600136-004F-4864-BB63-266F1BA1AB1F}"/>
                    </a:ext>
                  </a:extLst>
                </p:cNvPr>
                <p:cNvSpPr txBox="1"/>
                <p:nvPr/>
              </p:nvSpPr>
              <p:spPr>
                <a:xfrm>
                  <a:off x="4732960" y="1681763"/>
                  <a:ext cx="354479" cy="1519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70 </a:t>
                  </a:r>
                  <a:r>
                    <a:rPr lang="en-US" sz="45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45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</p:grpSp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id="{65927733-5E43-4B8D-A38F-117D44A5A7C3}"/>
                </a:ext>
              </a:extLst>
            </p:cNvPr>
            <p:cNvGrpSpPr/>
            <p:nvPr/>
          </p:nvGrpSpPr>
          <p:grpSpPr>
            <a:xfrm>
              <a:off x="3492201" y="2323453"/>
              <a:ext cx="577545" cy="438305"/>
              <a:chOff x="5422777" y="1388119"/>
              <a:chExt cx="577545" cy="555211"/>
            </a:xfrm>
          </p:grpSpPr>
          <p:cxnSp>
            <p:nvCxnSpPr>
              <p:cNvPr id="259" name="Straight Connector 46">
                <a:extLst>
                  <a:ext uri="{FF2B5EF4-FFF2-40B4-BE49-F238E27FC236}">
                    <a16:creationId xmlns:a16="http://schemas.microsoft.com/office/drawing/2014/main" id="{E7BCD660-26C3-4413-B2A2-B87C32B6C7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2777" y="1631515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0" name="TextBox 155">
                <a:extLst>
                  <a:ext uri="{FF2B5EF4-FFF2-40B4-BE49-F238E27FC236}">
                    <a16:creationId xmlns:a16="http://schemas.microsoft.com/office/drawing/2014/main" id="{B928B1D8-3643-4645-97C6-E86BD94C5BE1}"/>
                  </a:ext>
                </a:extLst>
              </p:cNvPr>
              <p:cNvSpPr txBox="1"/>
              <p:nvPr/>
            </p:nvSpPr>
            <p:spPr>
              <a:xfrm>
                <a:off x="5487054" y="1550611"/>
                <a:ext cx="454919" cy="151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261" name="Straight Connector 46">
                <a:extLst>
                  <a:ext uri="{FF2B5EF4-FFF2-40B4-BE49-F238E27FC236}">
                    <a16:creationId xmlns:a16="http://schemas.microsoft.com/office/drawing/2014/main" id="{E4F69D31-E3C8-4FC3-834A-2304419B31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2777" y="1854553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2" name="TextBox 159">
                <a:extLst>
                  <a:ext uri="{FF2B5EF4-FFF2-40B4-BE49-F238E27FC236}">
                    <a16:creationId xmlns:a16="http://schemas.microsoft.com/office/drawing/2014/main" id="{92CAE5D9-B31C-49CA-B50D-D6EE7A9303A3}"/>
                  </a:ext>
                </a:extLst>
              </p:cNvPr>
              <p:cNvSpPr txBox="1"/>
              <p:nvPr/>
            </p:nvSpPr>
            <p:spPr>
              <a:xfrm>
                <a:off x="5487054" y="1791424"/>
                <a:ext cx="513268" cy="151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35kd</a:t>
                </a:r>
              </a:p>
            </p:txBody>
          </p:sp>
          <p:cxnSp>
            <p:nvCxnSpPr>
              <p:cNvPr id="265" name="Straight Connector 46">
                <a:extLst>
                  <a:ext uri="{FF2B5EF4-FFF2-40B4-BE49-F238E27FC236}">
                    <a16:creationId xmlns:a16="http://schemas.microsoft.com/office/drawing/2014/main" id="{DAFC2D19-12B3-49AE-BECC-5A97D6C6B7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2848" y="1462804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6" name="TextBox 157">
                <a:extLst>
                  <a:ext uri="{FF2B5EF4-FFF2-40B4-BE49-F238E27FC236}">
                    <a16:creationId xmlns:a16="http://schemas.microsoft.com/office/drawing/2014/main" id="{8508A36C-C573-4E75-A29D-1AC186A4703C}"/>
                  </a:ext>
                </a:extLst>
              </p:cNvPr>
              <p:cNvSpPr txBox="1"/>
              <p:nvPr/>
            </p:nvSpPr>
            <p:spPr>
              <a:xfrm>
                <a:off x="5488920" y="1388119"/>
                <a:ext cx="354479" cy="151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198C90F-47A0-493D-8028-890831C719EE}"/>
                </a:ext>
              </a:extLst>
            </p:cNvPr>
            <p:cNvSpPr txBox="1"/>
            <p:nvPr/>
          </p:nvSpPr>
          <p:spPr>
            <a:xfrm>
              <a:off x="1553517" y="934170"/>
              <a:ext cx="12362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figure supplement 1A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63ED35D-49E2-468E-8983-80CA5967BDF7}"/>
                </a:ext>
              </a:extLst>
            </p:cNvPr>
            <p:cNvGrpSpPr/>
            <p:nvPr/>
          </p:nvGrpSpPr>
          <p:grpSpPr>
            <a:xfrm>
              <a:off x="1123962" y="1073319"/>
              <a:ext cx="663801" cy="505899"/>
              <a:chOff x="1123962" y="1407743"/>
              <a:chExt cx="663801" cy="505899"/>
            </a:xfrm>
          </p:grpSpPr>
          <p:sp>
            <p:nvSpPr>
              <p:cNvPr id="104" name="TextBox 14">
                <a:extLst>
                  <a:ext uri="{FF2B5EF4-FFF2-40B4-BE49-F238E27FC236}">
                    <a16:creationId xmlns:a16="http://schemas.microsoft.com/office/drawing/2014/main" id="{C1BE0115-667D-41EE-82AA-489D5D70C17D}"/>
                  </a:ext>
                </a:extLst>
              </p:cNvPr>
              <p:cNvSpPr txBox="1"/>
              <p:nvPr/>
            </p:nvSpPr>
            <p:spPr>
              <a:xfrm rot="18767105">
                <a:off x="1038201" y="1636569"/>
                <a:ext cx="356188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  <a:endParaRPr lang="zh-CN" altLang="en-US" sz="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TextBox 15">
                <a:extLst>
                  <a:ext uri="{FF2B5EF4-FFF2-40B4-BE49-F238E27FC236}">
                    <a16:creationId xmlns:a16="http://schemas.microsoft.com/office/drawing/2014/main" id="{F1AA912A-6D45-4939-845C-A3AB63048437}"/>
                  </a:ext>
                </a:extLst>
              </p:cNvPr>
              <p:cNvSpPr txBox="1"/>
              <p:nvPr/>
            </p:nvSpPr>
            <p:spPr>
              <a:xfrm rot="18767105">
                <a:off x="1288464" y="1655103"/>
                <a:ext cx="308098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IgG</a:t>
                </a:r>
                <a:endParaRPr lang="zh-CN" altLang="en-US" sz="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TextBox 16">
                <a:extLst>
                  <a:ext uri="{FF2B5EF4-FFF2-40B4-BE49-F238E27FC236}">
                    <a16:creationId xmlns:a16="http://schemas.microsoft.com/office/drawing/2014/main" id="{5752F152-1A06-40E1-B3CF-CFCFA0742DD5}"/>
                  </a:ext>
                </a:extLst>
              </p:cNvPr>
              <p:cNvSpPr txBox="1"/>
              <p:nvPr/>
            </p:nvSpPr>
            <p:spPr>
              <a:xfrm rot="18767105">
                <a:off x="1490487" y="1630391"/>
                <a:ext cx="381836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</a:p>
            </p:txBody>
          </p:sp>
          <p:sp>
            <p:nvSpPr>
              <p:cNvPr id="107" name="TextBox 17">
                <a:extLst>
                  <a:ext uri="{FF2B5EF4-FFF2-40B4-BE49-F238E27FC236}">
                    <a16:creationId xmlns:a16="http://schemas.microsoft.com/office/drawing/2014/main" id="{890E9BEE-D788-43FD-8D28-4308345D3E80}"/>
                  </a:ext>
                </a:extLst>
              </p:cNvPr>
              <p:cNvSpPr txBox="1"/>
              <p:nvPr/>
            </p:nvSpPr>
            <p:spPr>
              <a:xfrm>
                <a:off x="1476061" y="1407743"/>
                <a:ext cx="277640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600">
                    <a:latin typeface="Arial" panose="020B0604020202020204" pitchFamily="34" charset="0"/>
                    <a:cs typeface="Arial" panose="020B0604020202020204" pitchFamily="34" charset="0"/>
                  </a:rPr>
                  <a:t>IP:</a:t>
                </a:r>
                <a:endParaRPr lang="zh-CN" altLang="en-US" sz="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8" name="Straight Connector 95">
                <a:extLst>
                  <a:ext uri="{FF2B5EF4-FFF2-40B4-BE49-F238E27FC236}">
                    <a16:creationId xmlns:a16="http://schemas.microsoft.com/office/drawing/2014/main" id="{425F8178-30B9-42C8-8CDB-B0EA513C0F12}"/>
                  </a:ext>
                </a:extLst>
              </p:cNvPr>
              <p:cNvCxnSpPr/>
              <p:nvPr/>
            </p:nvCxnSpPr>
            <p:spPr>
              <a:xfrm>
                <a:off x="1400365" y="1595889"/>
                <a:ext cx="387398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E6EE1CE-D48C-431C-B350-0B405174ED5D}"/>
                </a:ext>
              </a:extLst>
            </p:cNvPr>
            <p:cNvGrpSpPr/>
            <p:nvPr/>
          </p:nvGrpSpPr>
          <p:grpSpPr>
            <a:xfrm>
              <a:off x="3084349" y="1073319"/>
              <a:ext cx="663801" cy="518255"/>
              <a:chOff x="2515776" y="1408966"/>
              <a:chExt cx="663801" cy="518255"/>
            </a:xfrm>
          </p:grpSpPr>
          <p:sp>
            <p:nvSpPr>
              <p:cNvPr id="120" name="TextBox 106">
                <a:extLst>
                  <a:ext uri="{FF2B5EF4-FFF2-40B4-BE49-F238E27FC236}">
                    <a16:creationId xmlns:a16="http://schemas.microsoft.com/office/drawing/2014/main" id="{D72C4653-3969-48EB-B85B-6D4D83C25945}"/>
                  </a:ext>
                </a:extLst>
              </p:cNvPr>
              <p:cNvSpPr txBox="1"/>
              <p:nvPr/>
            </p:nvSpPr>
            <p:spPr>
              <a:xfrm rot="18767105">
                <a:off x="2430015" y="1637792"/>
                <a:ext cx="356188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  <a:endParaRPr lang="zh-CN" altLang="en-US" sz="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TextBox 107">
                <a:extLst>
                  <a:ext uri="{FF2B5EF4-FFF2-40B4-BE49-F238E27FC236}">
                    <a16:creationId xmlns:a16="http://schemas.microsoft.com/office/drawing/2014/main" id="{BD537ED8-C5CD-447D-B8E7-6474105DB166}"/>
                  </a:ext>
                </a:extLst>
              </p:cNvPr>
              <p:cNvSpPr txBox="1"/>
              <p:nvPr/>
            </p:nvSpPr>
            <p:spPr>
              <a:xfrm rot="18767105">
                <a:off x="2680278" y="1656326"/>
                <a:ext cx="308098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600">
                    <a:latin typeface="Arial" panose="020B0604020202020204" pitchFamily="34" charset="0"/>
                    <a:cs typeface="Arial" panose="020B0604020202020204" pitchFamily="34" charset="0"/>
                  </a:rPr>
                  <a:t>IgG</a:t>
                </a:r>
                <a:endParaRPr lang="zh-CN" altLang="en-US" sz="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2" name="TextBox 108">
                <a:extLst>
                  <a:ext uri="{FF2B5EF4-FFF2-40B4-BE49-F238E27FC236}">
                    <a16:creationId xmlns:a16="http://schemas.microsoft.com/office/drawing/2014/main" id="{EEF219E9-0779-44BB-B78E-B830DB65257A}"/>
                  </a:ext>
                </a:extLst>
              </p:cNvPr>
              <p:cNvSpPr txBox="1"/>
              <p:nvPr/>
            </p:nvSpPr>
            <p:spPr>
              <a:xfrm rot="18767105">
                <a:off x="2863769" y="1643970"/>
                <a:ext cx="381836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600" dirty="0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</a:p>
            </p:txBody>
          </p:sp>
          <p:sp>
            <p:nvSpPr>
              <p:cNvPr id="123" name="TextBox 109">
                <a:extLst>
                  <a:ext uri="{FF2B5EF4-FFF2-40B4-BE49-F238E27FC236}">
                    <a16:creationId xmlns:a16="http://schemas.microsoft.com/office/drawing/2014/main" id="{46A16581-9830-4BDE-BBCB-1412E5C237C3}"/>
                  </a:ext>
                </a:extLst>
              </p:cNvPr>
              <p:cNvSpPr txBox="1"/>
              <p:nvPr/>
            </p:nvSpPr>
            <p:spPr>
              <a:xfrm>
                <a:off x="2867875" y="1408966"/>
                <a:ext cx="277640" cy="1846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600">
                    <a:latin typeface="Arial" panose="020B0604020202020204" pitchFamily="34" charset="0"/>
                    <a:cs typeface="Arial" panose="020B0604020202020204" pitchFamily="34" charset="0"/>
                  </a:rPr>
                  <a:t>IP:</a:t>
                </a:r>
                <a:endParaRPr lang="zh-CN" altLang="en-US" sz="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24" name="Straight Connector 110">
                <a:extLst>
                  <a:ext uri="{FF2B5EF4-FFF2-40B4-BE49-F238E27FC236}">
                    <a16:creationId xmlns:a16="http://schemas.microsoft.com/office/drawing/2014/main" id="{C84EC478-5329-4BEA-8406-B80920B8C75E}"/>
                  </a:ext>
                </a:extLst>
              </p:cNvPr>
              <p:cNvCxnSpPr/>
              <p:nvPr/>
            </p:nvCxnSpPr>
            <p:spPr>
              <a:xfrm>
                <a:off x="2792179" y="1597112"/>
                <a:ext cx="387398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0" name="TextBox 22">
            <a:extLst>
              <a:ext uri="{FF2B5EF4-FFF2-40B4-BE49-F238E27FC236}">
                <a16:creationId xmlns:a16="http://schemas.microsoft.com/office/drawing/2014/main" id="{ACA31DDC-6946-45C5-B9A2-696DE37EF7D0}"/>
              </a:ext>
            </a:extLst>
          </p:cNvPr>
          <p:cNvSpPr txBox="1"/>
          <p:nvPr/>
        </p:nvSpPr>
        <p:spPr>
          <a:xfrm>
            <a:off x="3821505" y="2454339"/>
            <a:ext cx="4122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p65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1" name="Picture 9">
            <a:extLst>
              <a:ext uri="{FF2B5EF4-FFF2-40B4-BE49-F238E27FC236}">
                <a16:creationId xmlns:a16="http://schemas.microsoft.com/office/drawing/2014/main" id="{6726F0C9-3346-4FF0-8C97-C696875D6F2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70" t="49890" r="52970" b="19010"/>
          <a:stretch/>
        </p:blipFill>
        <p:spPr>
          <a:xfrm>
            <a:off x="4085356" y="1571203"/>
            <a:ext cx="1647833" cy="622600"/>
          </a:xfrm>
          <a:prstGeom prst="rect">
            <a:avLst/>
          </a:prstGeom>
          <a:ln>
            <a:noFill/>
          </a:ln>
        </p:spPr>
      </p:pic>
      <p:pic>
        <p:nvPicPr>
          <p:cNvPr id="272" name="Picture 2">
            <a:extLst>
              <a:ext uri="{FF2B5EF4-FFF2-40B4-BE49-F238E27FC236}">
                <a16:creationId xmlns:a16="http://schemas.microsoft.com/office/drawing/2014/main" id="{CCACD6E7-96E4-4E76-A1E9-8F0E8EB557A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36" t="20356" r="52155" b="23018"/>
          <a:stretch/>
        </p:blipFill>
        <p:spPr>
          <a:xfrm>
            <a:off x="4114018" y="2199304"/>
            <a:ext cx="1647833" cy="774211"/>
          </a:xfrm>
          <a:prstGeom prst="rect">
            <a:avLst/>
          </a:prstGeom>
          <a:ln>
            <a:noFill/>
          </a:ln>
        </p:spPr>
      </p:pic>
      <p:sp>
        <p:nvSpPr>
          <p:cNvPr id="274" name="矩形 273">
            <a:extLst>
              <a:ext uri="{FF2B5EF4-FFF2-40B4-BE49-F238E27FC236}">
                <a16:creationId xmlns:a16="http://schemas.microsoft.com/office/drawing/2014/main" id="{0BFE7B66-BF21-4F73-AAF5-7614743E2D72}"/>
              </a:ext>
            </a:extLst>
          </p:cNvPr>
          <p:cNvSpPr/>
          <p:nvPr/>
        </p:nvSpPr>
        <p:spPr>
          <a:xfrm>
            <a:off x="5043614" y="1883963"/>
            <a:ext cx="705583" cy="20766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矩形 274">
            <a:extLst>
              <a:ext uri="{FF2B5EF4-FFF2-40B4-BE49-F238E27FC236}">
                <a16:creationId xmlns:a16="http://schemas.microsoft.com/office/drawing/2014/main" id="{A20956C6-29C8-4036-9E73-9EBFF07375EB}"/>
              </a:ext>
            </a:extLst>
          </p:cNvPr>
          <p:cNvSpPr/>
          <p:nvPr/>
        </p:nvSpPr>
        <p:spPr>
          <a:xfrm>
            <a:off x="5037616" y="2473950"/>
            <a:ext cx="705583" cy="20766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6" name="Picture 2">
            <a:extLst>
              <a:ext uri="{FF2B5EF4-FFF2-40B4-BE49-F238E27FC236}">
                <a16:creationId xmlns:a16="http://schemas.microsoft.com/office/drawing/2014/main" id="{DF297F5F-8645-469B-9157-FE18383CDF7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541" t="35518" r="8076" b="28887"/>
          <a:stretch/>
        </p:blipFill>
        <p:spPr>
          <a:xfrm>
            <a:off x="5926740" y="2095888"/>
            <a:ext cx="1529242" cy="887745"/>
          </a:xfrm>
          <a:prstGeom prst="rect">
            <a:avLst/>
          </a:prstGeom>
          <a:ln>
            <a:noFill/>
          </a:ln>
        </p:spPr>
      </p:pic>
      <p:pic>
        <p:nvPicPr>
          <p:cNvPr id="277" name="Picture 9">
            <a:extLst>
              <a:ext uri="{FF2B5EF4-FFF2-40B4-BE49-F238E27FC236}">
                <a16:creationId xmlns:a16="http://schemas.microsoft.com/office/drawing/2014/main" id="{9AC18040-2107-4CF9-BFBA-622A2380F744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66" t="48711" r="6946" b="20189"/>
          <a:stretch/>
        </p:blipFill>
        <p:spPr>
          <a:xfrm>
            <a:off x="5921784" y="1508287"/>
            <a:ext cx="1529242" cy="612670"/>
          </a:xfrm>
          <a:prstGeom prst="rect">
            <a:avLst/>
          </a:prstGeom>
          <a:ln>
            <a:noFill/>
          </a:ln>
        </p:spPr>
      </p:pic>
      <p:sp>
        <p:nvSpPr>
          <p:cNvPr id="278" name="矩形 277">
            <a:extLst>
              <a:ext uri="{FF2B5EF4-FFF2-40B4-BE49-F238E27FC236}">
                <a16:creationId xmlns:a16="http://schemas.microsoft.com/office/drawing/2014/main" id="{2BA97E69-842D-4771-AB76-3E5E6E872F23}"/>
              </a:ext>
            </a:extLst>
          </p:cNvPr>
          <p:cNvSpPr/>
          <p:nvPr/>
        </p:nvSpPr>
        <p:spPr>
          <a:xfrm>
            <a:off x="6740939" y="1862927"/>
            <a:ext cx="705583" cy="20766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9" name="矩形 278">
            <a:extLst>
              <a:ext uri="{FF2B5EF4-FFF2-40B4-BE49-F238E27FC236}">
                <a16:creationId xmlns:a16="http://schemas.microsoft.com/office/drawing/2014/main" id="{2C6DC15A-2964-439D-8A11-B5D338E30761}"/>
              </a:ext>
            </a:extLst>
          </p:cNvPr>
          <p:cNvSpPr/>
          <p:nvPr/>
        </p:nvSpPr>
        <p:spPr>
          <a:xfrm>
            <a:off x="6742971" y="2297271"/>
            <a:ext cx="705583" cy="207666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0" name="组合 279">
            <a:extLst>
              <a:ext uri="{FF2B5EF4-FFF2-40B4-BE49-F238E27FC236}">
                <a16:creationId xmlns:a16="http://schemas.microsoft.com/office/drawing/2014/main" id="{0B583F15-6E87-4E96-A327-552D746AC823}"/>
              </a:ext>
            </a:extLst>
          </p:cNvPr>
          <p:cNvGrpSpPr/>
          <p:nvPr/>
        </p:nvGrpSpPr>
        <p:grpSpPr>
          <a:xfrm>
            <a:off x="5738301" y="1810320"/>
            <a:ext cx="588418" cy="477745"/>
            <a:chOff x="4673297" y="1449277"/>
            <a:chExt cx="588418" cy="397402"/>
          </a:xfrm>
        </p:grpSpPr>
        <p:sp>
          <p:nvSpPr>
            <p:cNvPr id="316" name="TextBox 153">
              <a:extLst>
                <a:ext uri="{FF2B5EF4-FFF2-40B4-BE49-F238E27FC236}">
                  <a16:creationId xmlns:a16="http://schemas.microsoft.com/office/drawing/2014/main" id="{19257BC8-5516-43A3-9C15-E56FC448CDF8}"/>
                </a:ext>
              </a:extLst>
            </p:cNvPr>
            <p:cNvSpPr txBox="1"/>
            <p:nvPr/>
          </p:nvSpPr>
          <p:spPr>
            <a:xfrm>
              <a:off x="4726049" y="1561722"/>
              <a:ext cx="535666" cy="151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4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4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317" name="组合 316">
              <a:extLst>
                <a:ext uri="{FF2B5EF4-FFF2-40B4-BE49-F238E27FC236}">
                  <a16:creationId xmlns:a16="http://schemas.microsoft.com/office/drawing/2014/main" id="{307CF54E-B6DA-4DCC-B500-E39207B22FE2}"/>
                </a:ext>
              </a:extLst>
            </p:cNvPr>
            <p:cNvGrpSpPr/>
            <p:nvPr/>
          </p:nvGrpSpPr>
          <p:grpSpPr>
            <a:xfrm>
              <a:off x="4673297" y="1449277"/>
              <a:ext cx="504788" cy="397402"/>
              <a:chOff x="4666888" y="1436267"/>
              <a:chExt cx="504788" cy="397402"/>
            </a:xfrm>
          </p:grpSpPr>
          <p:cxnSp>
            <p:nvCxnSpPr>
              <p:cNvPr id="318" name="Straight Connector 46">
                <a:extLst>
                  <a:ext uri="{FF2B5EF4-FFF2-40B4-BE49-F238E27FC236}">
                    <a16:creationId xmlns:a16="http://schemas.microsoft.com/office/drawing/2014/main" id="{5E7EC4A9-1E9A-49A8-886A-F339AF16CD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6888" y="1507399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Straight Connector 46">
                <a:extLst>
                  <a:ext uri="{FF2B5EF4-FFF2-40B4-BE49-F238E27FC236}">
                    <a16:creationId xmlns:a16="http://schemas.microsoft.com/office/drawing/2014/main" id="{5D2B80FA-FC5B-4492-AF10-7D3D80A3D5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6888" y="1630268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0" name="TextBox 152">
                <a:extLst>
                  <a:ext uri="{FF2B5EF4-FFF2-40B4-BE49-F238E27FC236}">
                    <a16:creationId xmlns:a16="http://schemas.microsoft.com/office/drawing/2014/main" id="{3EB721A6-50FB-4E33-8D26-921B4CBD2F69}"/>
                  </a:ext>
                </a:extLst>
              </p:cNvPr>
              <p:cNvSpPr txBox="1"/>
              <p:nvPr/>
            </p:nvSpPr>
            <p:spPr>
              <a:xfrm>
                <a:off x="4726049" y="1436267"/>
                <a:ext cx="445627" cy="335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21" name="Straight Connector 46">
                <a:extLst>
                  <a:ext uri="{FF2B5EF4-FFF2-40B4-BE49-F238E27FC236}">
                    <a16:creationId xmlns:a16="http://schemas.microsoft.com/office/drawing/2014/main" id="{B0AD7800-D00D-4F11-992A-6909D09814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6888" y="1751166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2" name="TextBox 157">
                <a:extLst>
                  <a:ext uri="{FF2B5EF4-FFF2-40B4-BE49-F238E27FC236}">
                    <a16:creationId xmlns:a16="http://schemas.microsoft.com/office/drawing/2014/main" id="{DEA23662-D5C5-473C-A460-5214C74230D4}"/>
                  </a:ext>
                </a:extLst>
              </p:cNvPr>
              <p:cNvSpPr txBox="1"/>
              <p:nvPr/>
            </p:nvSpPr>
            <p:spPr>
              <a:xfrm>
                <a:off x="4732960" y="1681763"/>
                <a:ext cx="354479" cy="151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</p:grpSp>
      <p:grpSp>
        <p:nvGrpSpPr>
          <p:cNvPr id="281" name="组合 280">
            <a:extLst>
              <a:ext uri="{FF2B5EF4-FFF2-40B4-BE49-F238E27FC236}">
                <a16:creationId xmlns:a16="http://schemas.microsoft.com/office/drawing/2014/main" id="{765D43E2-548F-431B-913C-0241E7165FD3}"/>
              </a:ext>
            </a:extLst>
          </p:cNvPr>
          <p:cNvGrpSpPr/>
          <p:nvPr/>
        </p:nvGrpSpPr>
        <p:grpSpPr>
          <a:xfrm>
            <a:off x="5707175" y="2497242"/>
            <a:ext cx="577545" cy="438305"/>
            <a:chOff x="5422777" y="1388119"/>
            <a:chExt cx="577545" cy="555211"/>
          </a:xfrm>
        </p:grpSpPr>
        <p:cxnSp>
          <p:nvCxnSpPr>
            <p:cNvPr id="310" name="Straight Connector 46">
              <a:extLst>
                <a:ext uri="{FF2B5EF4-FFF2-40B4-BE49-F238E27FC236}">
                  <a16:creationId xmlns:a16="http://schemas.microsoft.com/office/drawing/2014/main" id="{14DA630A-8383-40CA-936A-B914E2B88EE9}"/>
                </a:ext>
              </a:extLst>
            </p:cNvPr>
            <p:cNvCxnSpPr>
              <a:cxnSpLocks/>
            </p:cNvCxnSpPr>
            <p:nvPr/>
          </p:nvCxnSpPr>
          <p:spPr>
            <a:xfrm>
              <a:off x="5422777" y="1631515"/>
              <a:ext cx="1057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TextBox 155">
              <a:extLst>
                <a:ext uri="{FF2B5EF4-FFF2-40B4-BE49-F238E27FC236}">
                  <a16:creationId xmlns:a16="http://schemas.microsoft.com/office/drawing/2014/main" id="{624391B5-0387-46C2-8BBF-B546EE201737}"/>
                </a:ext>
              </a:extLst>
            </p:cNvPr>
            <p:cNvSpPr txBox="1"/>
            <p:nvPr/>
          </p:nvSpPr>
          <p:spPr>
            <a:xfrm>
              <a:off x="5487054" y="1550611"/>
              <a:ext cx="454919" cy="151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" dirty="0">
                  <a:latin typeface="Helvetica" panose="020B0604020202020204" pitchFamily="34" charset="0"/>
                  <a:cs typeface="Helvetica" panose="020B0604020202020204" pitchFamily="34" charset="0"/>
                </a:rPr>
                <a:t>55 </a:t>
              </a:r>
              <a:r>
                <a:rPr lang="en-US" sz="4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4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312" name="Straight Connector 46">
              <a:extLst>
                <a:ext uri="{FF2B5EF4-FFF2-40B4-BE49-F238E27FC236}">
                  <a16:creationId xmlns:a16="http://schemas.microsoft.com/office/drawing/2014/main" id="{F8578E36-DFCC-4DF5-A8BD-BF8A69261D5A}"/>
                </a:ext>
              </a:extLst>
            </p:cNvPr>
            <p:cNvCxnSpPr>
              <a:cxnSpLocks/>
            </p:cNvCxnSpPr>
            <p:nvPr/>
          </p:nvCxnSpPr>
          <p:spPr>
            <a:xfrm>
              <a:off x="5422777" y="1854553"/>
              <a:ext cx="1057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3" name="TextBox 159">
              <a:extLst>
                <a:ext uri="{FF2B5EF4-FFF2-40B4-BE49-F238E27FC236}">
                  <a16:creationId xmlns:a16="http://schemas.microsoft.com/office/drawing/2014/main" id="{31B56EA9-C64D-43A8-BED8-9A3988DB9B3D}"/>
                </a:ext>
              </a:extLst>
            </p:cNvPr>
            <p:cNvSpPr txBox="1"/>
            <p:nvPr/>
          </p:nvSpPr>
          <p:spPr>
            <a:xfrm>
              <a:off x="5487054" y="1791424"/>
              <a:ext cx="513268" cy="151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" dirty="0">
                  <a:latin typeface="Helvetica" panose="020B0604020202020204" pitchFamily="34" charset="0"/>
                  <a:cs typeface="Helvetica" panose="020B0604020202020204" pitchFamily="34" charset="0"/>
                </a:rPr>
                <a:t>35kd</a:t>
              </a:r>
            </a:p>
          </p:txBody>
        </p:sp>
        <p:cxnSp>
          <p:nvCxnSpPr>
            <p:cNvPr id="314" name="Straight Connector 46">
              <a:extLst>
                <a:ext uri="{FF2B5EF4-FFF2-40B4-BE49-F238E27FC236}">
                  <a16:creationId xmlns:a16="http://schemas.microsoft.com/office/drawing/2014/main" id="{52B9563C-E6D1-495C-888E-2C9352DDDC5D}"/>
                </a:ext>
              </a:extLst>
            </p:cNvPr>
            <p:cNvCxnSpPr>
              <a:cxnSpLocks/>
            </p:cNvCxnSpPr>
            <p:nvPr/>
          </p:nvCxnSpPr>
          <p:spPr>
            <a:xfrm>
              <a:off x="5422848" y="1462804"/>
              <a:ext cx="1057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5" name="TextBox 157">
              <a:extLst>
                <a:ext uri="{FF2B5EF4-FFF2-40B4-BE49-F238E27FC236}">
                  <a16:creationId xmlns:a16="http://schemas.microsoft.com/office/drawing/2014/main" id="{DD9B5553-C4A2-4E1D-898D-DE8BB971743B}"/>
                </a:ext>
              </a:extLst>
            </p:cNvPr>
            <p:cNvSpPr txBox="1"/>
            <p:nvPr/>
          </p:nvSpPr>
          <p:spPr>
            <a:xfrm>
              <a:off x="5488920" y="1388119"/>
              <a:ext cx="354479" cy="151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" dirty="0">
                  <a:latin typeface="Helvetica" panose="020B0604020202020204" pitchFamily="34" charset="0"/>
                  <a:cs typeface="Helvetica" panose="020B0604020202020204" pitchFamily="34" charset="0"/>
                </a:rPr>
                <a:t>70 </a:t>
              </a:r>
              <a:r>
                <a:rPr lang="en-US" sz="4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4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C6D7C354-B4AF-4F48-9097-1F5E8DC4A244}"/>
              </a:ext>
            </a:extLst>
          </p:cNvPr>
          <p:cNvGrpSpPr/>
          <p:nvPr/>
        </p:nvGrpSpPr>
        <p:grpSpPr>
          <a:xfrm>
            <a:off x="7414371" y="1796469"/>
            <a:ext cx="588418" cy="477745"/>
            <a:chOff x="4673297" y="1449277"/>
            <a:chExt cx="588418" cy="397402"/>
          </a:xfrm>
        </p:grpSpPr>
        <p:sp>
          <p:nvSpPr>
            <p:cNvPr id="303" name="TextBox 153">
              <a:extLst>
                <a:ext uri="{FF2B5EF4-FFF2-40B4-BE49-F238E27FC236}">
                  <a16:creationId xmlns:a16="http://schemas.microsoft.com/office/drawing/2014/main" id="{6A491F9A-3379-4FF0-9057-8BCA820D561F}"/>
                </a:ext>
              </a:extLst>
            </p:cNvPr>
            <p:cNvSpPr txBox="1"/>
            <p:nvPr/>
          </p:nvSpPr>
          <p:spPr>
            <a:xfrm>
              <a:off x="4726049" y="1561722"/>
              <a:ext cx="535666" cy="151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4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4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304" name="组合 303">
              <a:extLst>
                <a:ext uri="{FF2B5EF4-FFF2-40B4-BE49-F238E27FC236}">
                  <a16:creationId xmlns:a16="http://schemas.microsoft.com/office/drawing/2014/main" id="{46448C6A-9D6A-4ED0-BE1F-76699DB67AD0}"/>
                </a:ext>
              </a:extLst>
            </p:cNvPr>
            <p:cNvGrpSpPr/>
            <p:nvPr/>
          </p:nvGrpSpPr>
          <p:grpSpPr>
            <a:xfrm>
              <a:off x="4673297" y="1449277"/>
              <a:ext cx="504788" cy="397402"/>
              <a:chOff x="4666888" y="1436267"/>
              <a:chExt cx="504788" cy="397402"/>
            </a:xfrm>
          </p:grpSpPr>
          <p:cxnSp>
            <p:nvCxnSpPr>
              <p:cNvPr id="305" name="Straight Connector 46">
                <a:extLst>
                  <a:ext uri="{FF2B5EF4-FFF2-40B4-BE49-F238E27FC236}">
                    <a16:creationId xmlns:a16="http://schemas.microsoft.com/office/drawing/2014/main" id="{39CDB1E9-6846-4476-A3DB-99513D89BD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6888" y="1507399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46">
                <a:extLst>
                  <a:ext uri="{FF2B5EF4-FFF2-40B4-BE49-F238E27FC236}">
                    <a16:creationId xmlns:a16="http://schemas.microsoft.com/office/drawing/2014/main" id="{488B25FD-9CF6-4641-A24B-D38595E498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6888" y="1630268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7" name="TextBox 152">
                <a:extLst>
                  <a:ext uri="{FF2B5EF4-FFF2-40B4-BE49-F238E27FC236}">
                    <a16:creationId xmlns:a16="http://schemas.microsoft.com/office/drawing/2014/main" id="{0D6754C1-4281-4F56-9AD8-A7108E492B35}"/>
                  </a:ext>
                </a:extLst>
              </p:cNvPr>
              <p:cNvSpPr txBox="1"/>
              <p:nvPr/>
            </p:nvSpPr>
            <p:spPr>
              <a:xfrm>
                <a:off x="4726049" y="1436267"/>
                <a:ext cx="445627" cy="335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08" name="Straight Connector 46">
                <a:extLst>
                  <a:ext uri="{FF2B5EF4-FFF2-40B4-BE49-F238E27FC236}">
                    <a16:creationId xmlns:a16="http://schemas.microsoft.com/office/drawing/2014/main" id="{4759CBE6-2FAE-4D2E-83BB-0B8C8FEAF2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6888" y="1751166"/>
                <a:ext cx="105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9" name="TextBox 157">
                <a:extLst>
                  <a:ext uri="{FF2B5EF4-FFF2-40B4-BE49-F238E27FC236}">
                    <a16:creationId xmlns:a16="http://schemas.microsoft.com/office/drawing/2014/main" id="{CA3BEC70-22FF-4706-A191-BB6F8179B1AC}"/>
                  </a:ext>
                </a:extLst>
              </p:cNvPr>
              <p:cNvSpPr txBox="1"/>
              <p:nvPr/>
            </p:nvSpPr>
            <p:spPr>
              <a:xfrm>
                <a:off x="4732960" y="1681763"/>
                <a:ext cx="354479" cy="151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45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45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</p:grpSp>
      <p:grpSp>
        <p:nvGrpSpPr>
          <p:cNvPr id="283" name="组合 282">
            <a:extLst>
              <a:ext uri="{FF2B5EF4-FFF2-40B4-BE49-F238E27FC236}">
                <a16:creationId xmlns:a16="http://schemas.microsoft.com/office/drawing/2014/main" id="{7A5F7E2A-34CB-4F6C-94F3-4FE6EB759BE9}"/>
              </a:ext>
            </a:extLst>
          </p:cNvPr>
          <p:cNvGrpSpPr/>
          <p:nvPr/>
        </p:nvGrpSpPr>
        <p:grpSpPr>
          <a:xfrm>
            <a:off x="7409185" y="2346760"/>
            <a:ext cx="577545" cy="438305"/>
            <a:chOff x="5422777" y="1388119"/>
            <a:chExt cx="577545" cy="555211"/>
          </a:xfrm>
        </p:grpSpPr>
        <p:cxnSp>
          <p:nvCxnSpPr>
            <p:cNvPr id="297" name="Straight Connector 46">
              <a:extLst>
                <a:ext uri="{FF2B5EF4-FFF2-40B4-BE49-F238E27FC236}">
                  <a16:creationId xmlns:a16="http://schemas.microsoft.com/office/drawing/2014/main" id="{8650882C-6A3E-4966-A825-45FC99767DCF}"/>
                </a:ext>
              </a:extLst>
            </p:cNvPr>
            <p:cNvCxnSpPr>
              <a:cxnSpLocks/>
            </p:cNvCxnSpPr>
            <p:nvPr/>
          </p:nvCxnSpPr>
          <p:spPr>
            <a:xfrm>
              <a:off x="5422777" y="1631515"/>
              <a:ext cx="1057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8" name="TextBox 155">
              <a:extLst>
                <a:ext uri="{FF2B5EF4-FFF2-40B4-BE49-F238E27FC236}">
                  <a16:creationId xmlns:a16="http://schemas.microsoft.com/office/drawing/2014/main" id="{EE66DFBB-13A5-4231-BFBB-1A65F1EE1A2A}"/>
                </a:ext>
              </a:extLst>
            </p:cNvPr>
            <p:cNvSpPr txBox="1"/>
            <p:nvPr/>
          </p:nvSpPr>
          <p:spPr>
            <a:xfrm>
              <a:off x="5487054" y="1550611"/>
              <a:ext cx="454919" cy="151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" dirty="0">
                  <a:latin typeface="Helvetica" panose="020B0604020202020204" pitchFamily="34" charset="0"/>
                  <a:cs typeface="Helvetica" panose="020B0604020202020204" pitchFamily="34" charset="0"/>
                </a:rPr>
                <a:t>55 </a:t>
              </a:r>
              <a:r>
                <a:rPr lang="en-US" sz="4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4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299" name="Straight Connector 46">
              <a:extLst>
                <a:ext uri="{FF2B5EF4-FFF2-40B4-BE49-F238E27FC236}">
                  <a16:creationId xmlns:a16="http://schemas.microsoft.com/office/drawing/2014/main" id="{F20DF8A3-110E-4CAC-B6A9-388A8DDE64CF}"/>
                </a:ext>
              </a:extLst>
            </p:cNvPr>
            <p:cNvCxnSpPr>
              <a:cxnSpLocks/>
            </p:cNvCxnSpPr>
            <p:nvPr/>
          </p:nvCxnSpPr>
          <p:spPr>
            <a:xfrm>
              <a:off x="5422777" y="1854553"/>
              <a:ext cx="1057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0" name="TextBox 159">
              <a:extLst>
                <a:ext uri="{FF2B5EF4-FFF2-40B4-BE49-F238E27FC236}">
                  <a16:creationId xmlns:a16="http://schemas.microsoft.com/office/drawing/2014/main" id="{5C308A0C-88A2-4C71-BA72-8558EA0D7298}"/>
                </a:ext>
              </a:extLst>
            </p:cNvPr>
            <p:cNvSpPr txBox="1"/>
            <p:nvPr/>
          </p:nvSpPr>
          <p:spPr>
            <a:xfrm>
              <a:off x="5487054" y="1791424"/>
              <a:ext cx="513268" cy="151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" dirty="0">
                  <a:latin typeface="Helvetica" panose="020B0604020202020204" pitchFamily="34" charset="0"/>
                  <a:cs typeface="Helvetica" panose="020B0604020202020204" pitchFamily="34" charset="0"/>
                </a:rPr>
                <a:t>35kd</a:t>
              </a:r>
            </a:p>
          </p:txBody>
        </p:sp>
        <p:cxnSp>
          <p:nvCxnSpPr>
            <p:cNvPr id="301" name="Straight Connector 46">
              <a:extLst>
                <a:ext uri="{FF2B5EF4-FFF2-40B4-BE49-F238E27FC236}">
                  <a16:creationId xmlns:a16="http://schemas.microsoft.com/office/drawing/2014/main" id="{04973C44-2906-40EF-903B-1EBD6A938C8A}"/>
                </a:ext>
              </a:extLst>
            </p:cNvPr>
            <p:cNvCxnSpPr>
              <a:cxnSpLocks/>
            </p:cNvCxnSpPr>
            <p:nvPr/>
          </p:nvCxnSpPr>
          <p:spPr>
            <a:xfrm>
              <a:off x="5422848" y="1462804"/>
              <a:ext cx="1057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2" name="TextBox 157">
              <a:extLst>
                <a:ext uri="{FF2B5EF4-FFF2-40B4-BE49-F238E27FC236}">
                  <a16:creationId xmlns:a16="http://schemas.microsoft.com/office/drawing/2014/main" id="{F5BED20B-D25E-4C87-8FBF-2A1D2F577E18}"/>
                </a:ext>
              </a:extLst>
            </p:cNvPr>
            <p:cNvSpPr txBox="1"/>
            <p:nvPr/>
          </p:nvSpPr>
          <p:spPr>
            <a:xfrm>
              <a:off x="5488920" y="1388119"/>
              <a:ext cx="354479" cy="151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" dirty="0">
                  <a:latin typeface="Helvetica" panose="020B0604020202020204" pitchFamily="34" charset="0"/>
                  <a:cs typeface="Helvetica" panose="020B0604020202020204" pitchFamily="34" charset="0"/>
                </a:rPr>
                <a:t>70 </a:t>
              </a:r>
              <a:r>
                <a:rPr lang="en-US" sz="45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45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sp>
        <p:nvSpPr>
          <p:cNvPr id="284" name="文本框 283">
            <a:extLst>
              <a:ext uri="{FF2B5EF4-FFF2-40B4-BE49-F238E27FC236}">
                <a16:creationId xmlns:a16="http://schemas.microsoft.com/office/drawing/2014/main" id="{A8A87C3D-0D47-432D-9B60-CED101196E00}"/>
              </a:ext>
            </a:extLst>
          </p:cNvPr>
          <p:cNvSpPr txBox="1"/>
          <p:nvPr/>
        </p:nvSpPr>
        <p:spPr>
          <a:xfrm>
            <a:off x="4651351" y="951127"/>
            <a:ext cx="12362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figure supplement 1B</a:t>
            </a:r>
          </a:p>
        </p:txBody>
      </p:sp>
      <p:grpSp>
        <p:nvGrpSpPr>
          <p:cNvPr id="285" name="组合 284">
            <a:extLst>
              <a:ext uri="{FF2B5EF4-FFF2-40B4-BE49-F238E27FC236}">
                <a16:creationId xmlns:a16="http://schemas.microsoft.com/office/drawing/2014/main" id="{6EFAED78-9C43-423F-A809-4D2F984202C6}"/>
              </a:ext>
            </a:extLst>
          </p:cNvPr>
          <p:cNvGrpSpPr/>
          <p:nvPr/>
        </p:nvGrpSpPr>
        <p:grpSpPr>
          <a:xfrm>
            <a:off x="4221796" y="1090276"/>
            <a:ext cx="663801" cy="505899"/>
            <a:chOff x="1123962" y="1407743"/>
            <a:chExt cx="663801" cy="505899"/>
          </a:xfrm>
        </p:grpSpPr>
        <p:sp>
          <p:nvSpPr>
            <p:cNvPr id="292" name="TextBox 14">
              <a:extLst>
                <a:ext uri="{FF2B5EF4-FFF2-40B4-BE49-F238E27FC236}">
                  <a16:creationId xmlns:a16="http://schemas.microsoft.com/office/drawing/2014/main" id="{5C17B0DC-4E7B-40D5-93F4-B353ECC4D951}"/>
                </a:ext>
              </a:extLst>
            </p:cNvPr>
            <p:cNvSpPr txBox="1"/>
            <p:nvPr/>
          </p:nvSpPr>
          <p:spPr>
            <a:xfrm rot="18767105">
              <a:off x="1038201" y="1636569"/>
              <a:ext cx="35618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TextBox 15">
              <a:extLst>
                <a:ext uri="{FF2B5EF4-FFF2-40B4-BE49-F238E27FC236}">
                  <a16:creationId xmlns:a16="http://schemas.microsoft.com/office/drawing/2014/main" id="{447BD839-31ED-417A-A419-4FCAD9AAC945}"/>
                </a:ext>
              </a:extLst>
            </p:cNvPr>
            <p:cNvSpPr txBox="1"/>
            <p:nvPr/>
          </p:nvSpPr>
          <p:spPr>
            <a:xfrm rot="18767105">
              <a:off x="1288464" y="1655103"/>
              <a:ext cx="30809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IgG</a:t>
              </a:r>
              <a:endParaRPr lang="zh-CN" altLang="en-US" sz="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4" name="TextBox 16">
              <a:extLst>
                <a:ext uri="{FF2B5EF4-FFF2-40B4-BE49-F238E27FC236}">
                  <a16:creationId xmlns:a16="http://schemas.microsoft.com/office/drawing/2014/main" id="{FE194932-7A28-40A5-8F1F-03141BDC0476}"/>
                </a:ext>
              </a:extLst>
            </p:cNvPr>
            <p:cNvSpPr txBox="1"/>
            <p:nvPr/>
          </p:nvSpPr>
          <p:spPr>
            <a:xfrm rot="18767105">
              <a:off x="1490487" y="1630391"/>
              <a:ext cx="38183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295" name="TextBox 17">
              <a:extLst>
                <a:ext uri="{FF2B5EF4-FFF2-40B4-BE49-F238E27FC236}">
                  <a16:creationId xmlns:a16="http://schemas.microsoft.com/office/drawing/2014/main" id="{3BAB06B3-2CE7-4A9C-AB68-5849BD3FDB83}"/>
                </a:ext>
              </a:extLst>
            </p:cNvPr>
            <p:cNvSpPr txBox="1"/>
            <p:nvPr/>
          </p:nvSpPr>
          <p:spPr>
            <a:xfrm>
              <a:off x="1476061" y="1407743"/>
              <a:ext cx="27764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600">
                  <a:latin typeface="Arial" panose="020B0604020202020204" pitchFamily="34" charset="0"/>
                  <a:cs typeface="Arial" panose="020B0604020202020204" pitchFamily="34" charset="0"/>
                </a:rPr>
                <a:t>IP:</a:t>
              </a:r>
              <a:endParaRPr lang="zh-CN" altLang="en-US" sz="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6" name="Straight Connector 95">
              <a:extLst>
                <a:ext uri="{FF2B5EF4-FFF2-40B4-BE49-F238E27FC236}">
                  <a16:creationId xmlns:a16="http://schemas.microsoft.com/office/drawing/2014/main" id="{5AD9B51B-D823-4A53-BBA3-8BCDF089C0A5}"/>
                </a:ext>
              </a:extLst>
            </p:cNvPr>
            <p:cNvCxnSpPr/>
            <p:nvPr/>
          </p:nvCxnSpPr>
          <p:spPr>
            <a:xfrm>
              <a:off x="1400365" y="1595889"/>
              <a:ext cx="387398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组合 285">
            <a:extLst>
              <a:ext uri="{FF2B5EF4-FFF2-40B4-BE49-F238E27FC236}">
                <a16:creationId xmlns:a16="http://schemas.microsoft.com/office/drawing/2014/main" id="{EC4CA201-79A6-4DFE-90BE-2784B9E73226}"/>
              </a:ext>
            </a:extLst>
          </p:cNvPr>
          <p:cNvGrpSpPr/>
          <p:nvPr/>
        </p:nvGrpSpPr>
        <p:grpSpPr>
          <a:xfrm>
            <a:off x="6182183" y="1090276"/>
            <a:ext cx="663801" cy="518255"/>
            <a:chOff x="2515776" y="1408966"/>
            <a:chExt cx="663801" cy="518255"/>
          </a:xfrm>
        </p:grpSpPr>
        <p:sp>
          <p:nvSpPr>
            <p:cNvPr id="287" name="TextBox 106">
              <a:extLst>
                <a:ext uri="{FF2B5EF4-FFF2-40B4-BE49-F238E27FC236}">
                  <a16:creationId xmlns:a16="http://schemas.microsoft.com/office/drawing/2014/main" id="{2196B35F-A060-4590-9FCE-0FE5A756E395}"/>
                </a:ext>
              </a:extLst>
            </p:cNvPr>
            <p:cNvSpPr txBox="1"/>
            <p:nvPr/>
          </p:nvSpPr>
          <p:spPr>
            <a:xfrm rot="18767105">
              <a:off x="2430015" y="1637792"/>
              <a:ext cx="35618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TextBox 107">
              <a:extLst>
                <a:ext uri="{FF2B5EF4-FFF2-40B4-BE49-F238E27FC236}">
                  <a16:creationId xmlns:a16="http://schemas.microsoft.com/office/drawing/2014/main" id="{D5DFD049-B180-4154-955F-816081B8C2F3}"/>
                </a:ext>
              </a:extLst>
            </p:cNvPr>
            <p:cNvSpPr txBox="1"/>
            <p:nvPr/>
          </p:nvSpPr>
          <p:spPr>
            <a:xfrm rot="18767105">
              <a:off x="2680278" y="1656326"/>
              <a:ext cx="308098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>
                  <a:latin typeface="Arial" panose="020B0604020202020204" pitchFamily="34" charset="0"/>
                  <a:cs typeface="Arial" panose="020B0604020202020204" pitchFamily="34" charset="0"/>
                </a:rPr>
                <a:t>IgG</a:t>
              </a:r>
              <a:endParaRPr lang="zh-CN" altLang="en-US" sz="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TextBox 108">
              <a:extLst>
                <a:ext uri="{FF2B5EF4-FFF2-40B4-BE49-F238E27FC236}">
                  <a16:creationId xmlns:a16="http://schemas.microsoft.com/office/drawing/2014/main" id="{05604D77-4915-468C-A49D-4AF01AB96A66}"/>
                </a:ext>
              </a:extLst>
            </p:cNvPr>
            <p:cNvSpPr txBox="1"/>
            <p:nvPr/>
          </p:nvSpPr>
          <p:spPr>
            <a:xfrm rot="18767105">
              <a:off x="2863769" y="1643970"/>
              <a:ext cx="38183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290" name="TextBox 109">
              <a:extLst>
                <a:ext uri="{FF2B5EF4-FFF2-40B4-BE49-F238E27FC236}">
                  <a16:creationId xmlns:a16="http://schemas.microsoft.com/office/drawing/2014/main" id="{12309398-E723-4DB5-9034-43A9ADAF8B94}"/>
                </a:ext>
              </a:extLst>
            </p:cNvPr>
            <p:cNvSpPr txBox="1"/>
            <p:nvPr/>
          </p:nvSpPr>
          <p:spPr>
            <a:xfrm>
              <a:off x="2867875" y="1408966"/>
              <a:ext cx="27764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600">
                  <a:latin typeface="Arial" panose="020B0604020202020204" pitchFamily="34" charset="0"/>
                  <a:cs typeface="Arial" panose="020B0604020202020204" pitchFamily="34" charset="0"/>
                </a:rPr>
                <a:t>IP:</a:t>
              </a:r>
              <a:endParaRPr lang="zh-CN" altLang="en-US" sz="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1" name="Straight Connector 110">
              <a:extLst>
                <a:ext uri="{FF2B5EF4-FFF2-40B4-BE49-F238E27FC236}">
                  <a16:creationId xmlns:a16="http://schemas.microsoft.com/office/drawing/2014/main" id="{1AB9F7B3-084D-4DB0-B447-D34BDC41A283}"/>
                </a:ext>
              </a:extLst>
            </p:cNvPr>
            <p:cNvCxnSpPr/>
            <p:nvPr/>
          </p:nvCxnSpPr>
          <p:spPr>
            <a:xfrm>
              <a:off x="2792179" y="1597112"/>
              <a:ext cx="387398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3" name="TextBox 24">
            <a:extLst>
              <a:ext uri="{FF2B5EF4-FFF2-40B4-BE49-F238E27FC236}">
                <a16:creationId xmlns:a16="http://schemas.microsoft.com/office/drawing/2014/main" id="{ED5A630E-AEDC-4500-BF34-E3965DC1EB09}"/>
              </a:ext>
            </a:extLst>
          </p:cNvPr>
          <p:cNvSpPr txBox="1"/>
          <p:nvPr/>
        </p:nvSpPr>
        <p:spPr>
          <a:xfrm>
            <a:off x="6758298" y="2874956"/>
            <a:ext cx="9148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MDA–MB-468</a:t>
            </a:r>
          </a:p>
        </p:txBody>
      </p:sp>
      <p:sp>
        <p:nvSpPr>
          <p:cNvPr id="268" name="TextBox 15">
            <a:extLst>
              <a:ext uri="{FF2B5EF4-FFF2-40B4-BE49-F238E27FC236}">
                <a16:creationId xmlns:a16="http://schemas.microsoft.com/office/drawing/2014/main" id="{87CE8B72-B7C6-469A-B6CB-7E31C1FBD59C}"/>
              </a:ext>
            </a:extLst>
          </p:cNvPr>
          <p:cNvSpPr txBox="1"/>
          <p:nvPr/>
        </p:nvSpPr>
        <p:spPr>
          <a:xfrm>
            <a:off x="4865735" y="2874956"/>
            <a:ext cx="11099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MDA-MB-231</a:t>
            </a:r>
          </a:p>
        </p:txBody>
      </p:sp>
      <p:sp>
        <p:nvSpPr>
          <p:cNvPr id="269" name="TextBox 21">
            <a:extLst>
              <a:ext uri="{FF2B5EF4-FFF2-40B4-BE49-F238E27FC236}">
                <a16:creationId xmlns:a16="http://schemas.microsoft.com/office/drawing/2014/main" id="{E5C2F84A-F10A-4913-BDDF-866599875808}"/>
              </a:ext>
            </a:extLst>
          </p:cNvPr>
          <p:cNvSpPr txBox="1"/>
          <p:nvPr/>
        </p:nvSpPr>
        <p:spPr>
          <a:xfrm>
            <a:off x="3767003" y="1799681"/>
            <a:ext cx="4667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dirty="0">
                <a:latin typeface="Arial" panose="020B0604020202020204" pitchFamily="34" charset="0"/>
                <a:cs typeface="Arial" panose="020B0604020202020204" pitchFamily="34" charset="0"/>
              </a:rPr>
              <a:t>ZHX2</a:t>
            </a:r>
            <a:endParaRPr lang="zh-CN" alt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AF4C17C-9094-4723-BB0E-C5109DDCFF26}"/>
              </a:ext>
            </a:extLst>
          </p:cNvPr>
          <p:cNvGrpSpPr/>
          <p:nvPr/>
        </p:nvGrpSpPr>
        <p:grpSpPr>
          <a:xfrm>
            <a:off x="5450224" y="3727366"/>
            <a:ext cx="2273672" cy="3380343"/>
            <a:chOff x="5399512" y="4591902"/>
            <a:chExt cx="2273672" cy="3380343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E31F7EE-2662-4EC8-A4E7-47036D613145}"/>
                </a:ext>
              </a:extLst>
            </p:cNvPr>
            <p:cNvGrpSpPr/>
            <p:nvPr/>
          </p:nvGrpSpPr>
          <p:grpSpPr>
            <a:xfrm>
              <a:off x="5399512" y="4591902"/>
              <a:ext cx="2273672" cy="3380343"/>
              <a:chOff x="317716" y="5335396"/>
              <a:chExt cx="2273672" cy="3380343"/>
            </a:xfrm>
          </p:grpSpPr>
          <p:pic>
            <p:nvPicPr>
              <p:cNvPr id="47" name="Picture 10">
                <a:extLst>
                  <a:ext uri="{FF2B5EF4-FFF2-40B4-BE49-F238E27FC236}">
                    <a16:creationId xmlns:a16="http://schemas.microsoft.com/office/drawing/2014/main" id="{A0E0AD49-1128-43C2-8986-7BBE9E06421A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367" t="36777" r="31035" b="38067"/>
              <a:stretch/>
            </p:blipFill>
            <p:spPr>
              <a:xfrm>
                <a:off x="871277" y="6719938"/>
                <a:ext cx="1219186" cy="545257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48" name="Picture 9">
                <a:extLst>
                  <a:ext uri="{FF2B5EF4-FFF2-40B4-BE49-F238E27FC236}">
                    <a16:creationId xmlns:a16="http://schemas.microsoft.com/office/drawing/2014/main" id="{1BDAF83A-D48D-4246-8ABB-20058EE4401A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400" t="40921" r="46156" b="32991"/>
              <a:stretch/>
            </p:blipFill>
            <p:spPr>
              <a:xfrm>
                <a:off x="871276" y="7310109"/>
                <a:ext cx="1219185" cy="532608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72" name="Picture 2">
                <a:extLst>
                  <a:ext uri="{FF2B5EF4-FFF2-40B4-BE49-F238E27FC236}">
                    <a16:creationId xmlns:a16="http://schemas.microsoft.com/office/drawing/2014/main" id="{490E726B-9179-400B-9E09-90DCF36C7062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350" t="31434" r="13208" b="43375"/>
              <a:stretch/>
            </p:blipFill>
            <p:spPr>
              <a:xfrm>
                <a:off x="871514" y="6174705"/>
                <a:ext cx="1219186" cy="496297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pic>
            <p:nvPicPr>
              <p:cNvPr id="76" name="Picture 15">
                <a:extLst>
                  <a:ext uri="{FF2B5EF4-FFF2-40B4-BE49-F238E27FC236}">
                    <a16:creationId xmlns:a16="http://schemas.microsoft.com/office/drawing/2014/main" id="{C0846D47-4C0B-4C89-9C6C-E9C0D83C4575}"/>
                  </a:ext>
                </a:extLst>
              </p:cNvPr>
              <p:cNvPicPr preferRelativeResize="0">
                <a:picLocks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88" t="35028" r="41470" b="35620"/>
              <a:stretch/>
            </p:blipFill>
            <p:spPr>
              <a:xfrm>
                <a:off x="871513" y="8007808"/>
                <a:ext cx="1223996" cy="504517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77" name="TextBox 38">
                <a:extLst>
                  <a:ext uri="{FF2B5EF4-FFF2-40B4-BE49-F238E27FC236}">
                    <a16:creationId xmlns:a16="http://schemas.microsoft.com/office/drawing/2014/main" id="{CC275599-CEA2-419C-8B53-878F5894E667}"/>
                  </a:ext>
                </a:extLst>
              </p:cNvPr>
              <p:cNvSpPr txBox="1"/>
              <p:nvPr/>
            </p:nvSpPr>
            <p:spPr>
              <a:xfrm rot="18518147">
                <a:off x="837998" y="5975654"/>
                <a:ext cx="34015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>
                    <a:latin typeface="Arial" panose="020B0604020202020204" pitchFamily="34" charset="0"/>
                    <a:cs typeface="Arial" panose="020B0604020202020204" pitchFamily="34" charset="0"/>
                  </a:rPr>
                  <a:t>Ctrl</a:t>
                </a:r>
              </a:p>
            </p:txBody>
          </p:sp>
          <p:sp>
            <p:nvSpPr>
              <p:cNvPr id="78" name="TextBox 39">
                <a:extLst>
                  <a:ext uri="{FF2B5EF4-FFF2-40B4-BE49-F238E27FC236}">
                    <a16:creationId xmlns:a16="http://schemas.microsoft.com/office/drawing/2014/main" id="{D6AEF1B0-E179-4BE9-AF03-1F8B5E7AC221}"/>
                  </a:ext>
                </a:extLst>
              </p:cNvPr>
              <p:cNvSpPr txBox="1"/>
              <p:nvPr/>
            </p:nvSpPr>
            <p:spPr>
              <a:xfrm rot="18518147">
                <a:off x="998354" y="5948732"/>
                <a:ext cx="38824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>
                    <a:latin typeface="Arial" panose="020B0604020202020204" pitchFamily="34" charset="0"/>
                    <a:cs typeface="Arial" panose="020B0604020202020204" pitchFamily="34" charset="0"/>
                  </a:rPr>
                  <a:t>sh43</a:t>
                </a:r>
              </a:p>
            </p:txBody>
          </p:sp>
          <p:sp>
            <p:nvSpPr>
              <p:cNvPr id="79" name="TextBox 40">
                <a:extLst>
                  <a:ext uri="{FF2B5EF4-FFF2-40B4-BE49-F238E27FC236}">
                    <a16:creationId xmlns:a16="http://schemas.microsoft.com/office/drawing/2014/main" id="{7B775E2F-E504-413E-BBE5-83FE7075B21E}"/>
                  </a:ext>
                </a:extLst>
              </p:cNvPr>
              <p:cNvSpPr txBox="1"/>
              <p:nvPr/>
            </p:nvSpPr>
            <p:spPr>
              <a:xfrm rot="18518147">
                <a:off x="1176571" y="5948732"/>
                <a:ext cx="38824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>
                    <a:latin typeface="Arial" panose="020B0604020202020204" pitchFamily="34" charset="0"/>
                    <a:cs typeface="Arial" panose="020B0604020202020204" pitchFamily="34" charset="0"/>
                  </a:rPr>
                  <a:t>sh45</a:t>
                </a:r>
              </a:p>
            </p:txBody>
          </p:sp>
          <p:sp>
            <p:nvSpPr>
              <p:cNvPr id="80" name="TextBox 41">
                <a:extLst>
                  <a:ext uri="{FF2B5EF4-FFF2-40B4-BE49-F238E27FC236}">
                    <a16:creationId xmlns:a16="http://schemas.microsoft.com/office/drawing/2014/main" id="{B4ABA412-1707-4770-8E6D-AAAEDB85C298}"/>
                  </a:ext>
                </a:extLst>
              </p:cNvPr>
              <p:cNvSpPr txBox="1"/>
              <p:nvPr/>
            </p:nvSpPr>
            <p:spPr>
              <a:xfrm rot="18518147">
                <a:off x="1360298" y="5975654"/>
                <a:ext cx="34015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>
                    <a:latin typeface="Arial" panose="020B0604020202020204" pitchFamily="34" charset="0"/>
                    <a:cs typeface="Arial" panose="020B0604020202020204" pitchFamily="34" charset="0"/>
                  </a:rPr>
                  <a:t>Ctrl</a:t>
                </a:r>
              </a:p>
            </p:txBody>
          </p:sp>
          <p:sp>
            <p:nvSpPr>
              <p:cNvPr id="81" name="TextBox 42">
                <a:extLst>
                  <a:ext uri="{FF2B5EF4-FFF2-40B4-BE49-F238E27FC236}">
                    <a16:creationId xmlns:a16="http://schemas.microsoft.com/office/drawing/2014/main" id="{DCD18499-16C1-4C30-8F3B-8EAE7209D0EB}"/>
                  </a:ext>
                </a:extLst>
              </p:cNvPr>
              <p:cNvSpPr txBox="1"/>
              <p:nvPr/>
            </p:nvSpPr>
            <p:spPr>
              <a:xfrm rot="18518147">
                <a:off x="1514474" y="5948732"/>
                <a:ext cx="38824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>
                    <a:latin typeface="Arial" panose="020B0604020202020204" pitchFamily="34" charset="0"/>
                    <a:cs typeface="Arial" panose="020B0604020202020204" pitchFamily="34" charset="0"/>
                  </a:rPr>
                  <a:t>sh43</a:t>
                </a:r>
              </a:p>
            </p:txBody>
          </p:sp>
          <p:sp>
            <p:nvSpPr>
              <p:cNvPr id="82" name="TextBox 43">
                <a:extLst>
                  <a:ext uri="{FF2B5EF4-FFF2-40B4-BE49-F238E27FC236}">
                    <a16:creationId xmlns:a16="http://schemas.microsoft.com/office/drawing/2014/main" id="{14DDFF25-415F-4234-B98E-26D357004880}"/>
                  </a:ext>
                </a:extLst>
              </p:cNvPr>
              <p:cNvSpPr txBox="1"/>
              <p:nvPr/>
            </p:nvSpPr>
            <p:spPr>
              <a:xfrm rot="18518147">
                <a:off x="1705048" y="5948732"/>
                <a:ext cx="38824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>
                    <a:latin typeface="Arial" panose="020B0604020202020204" pitchFamily="34" charset="0"/>
                    <a:cs typeface="Arial" panose="020B0604020202020204" pitchFamily="34" charset="0"/>
                  </a:rPr>
                  <a:t>sh45</a:t>
                </a:r>
              </a:p>
            </p:txBody>
          </p:sp>
          <p:sp>
            <p:nvSpPr>
              <p:cNvPr id="83" name="TextBox 44">
                <a:extLst>
                  <a:ext uri="{FF2B5EF4-FFF2-40B4-BE49-F238E27FC236}">
                    <a16:creationId xmlns:a16="http://schemas.microsoft.com/office/drawing/2014/main" id="{AE6EE44A-8EBA-4545-9E13-C4C114EEEE1E}"/>
                  </a:ext>
                </a:extLst>
              </p:cNvPr>
              <p:cNvSpPr txBox="1"/>
              <p:nvPr/>
            </p:nvSpPr>
            <p:spPr>
              <a:xfrm>
                <a:off x="425118" y="5914725"/>
                <a:ext cx="48122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700" b="1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</a:p>
              <a:p>
                <a:pPr algn="r"/>
                <a:r>
                  <a:rPr lang="en-US" sz="700" b="1">
                    <a:latin typeface="Arial" panose="020B0604020202020204" pitchFamily="34" charset="0"/>
                    <a:cs typeface="Arial" panose="020B0604020202020204" pitchFamily="34" charset="0"/>
                  </a:rPr>
                  <a:t>shRNA</a:t>
                </a:r>
              </a:p>
            </p:txBody>
          </p:sp>
          <p:sp>
            <p:nvSpPr>
              <p:cNvPr id="84" name="TextBox 45">
                <a:extLst>
                  <a:ext uri="{FF2B5EF4-FFF2-40B4-BE49-F238E27FC236}">
                    <a16:creationId xmlns:a16="http://schemas.microsoft.com/office/drawing/2014/main" id="{F4E29600-2491-490E-810A-6E2917F993C4}"/>
                  </a:ext>
                </a:extLst>
              </p:cNvPr>
              <p:cNvSpPr txBox="1"/>
              <p:nvPr/>
            </p:nvSpPr>
            <p:spPr>
              <a:xfrm>
                <a:off x="494048" y="6764852"/>
                <a:ext cx="41229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700" b="1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  <a:endParaRPr lang="zh-CN" altLang="en-US" sz="7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5" name="TextBox 46">
                <a:extLst>
                  <a:ext uri="{FF2B5EF4-FFF2-40B4-BE49-F238E27FC236}">
                    <a16:creationId xmlns:a16="http://schemas.microsoft.com/office/drawing/2014/main" id="{EB9EB2C9-F902-4EDE-9AE7-117E272C3E3A}"/>
                  </a:ext>
                </a:extLst>
              </p:cNvPr>
              <p:cNvSpPr txBox="1"/>
              <p:nvPr/>
            </p:nvSpPr>
            <p:spPr>
              <a:xfrm>
                <a:off x="535884" y="6329943"/>
                <a:ext cx="33855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700" b="1">
                    <a:latin typeface="Arial" panose="020B0604020202020204" pitchFamily="34" charset="0"/>
                    <a:cs typeface="Arial" panose="020B0604020202020204" pitchFamily="34" charset="0"/>
                  </a:rPr>
                  <a:t>p65</a:t>
                </a:r>
                <a:endParaRPr lang="zh-CN" altLang="en-US" sz="7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6" name="TextBox 47">
                <a:extLst>
                  <a:ext uri="{FF2B5EF4-FFF2-40B4-BE49-F238E27FC236}">
                    <a16:creationId xmlns:a16="http://schemas.microsoft.com/office/drawing/2014/main" id="{5FB59F93-7B47-407B-9AC3-86769B6EA4CF}"/>
                  </a:ext>
                </a:extLst>
              </p:cNvPr>
              <p:cNvSpPr txBox="1"/>
              <p:nvPr/>
            </p:nvSpPr>
            <p:spPr>
              <a:xfrm>
                <a:off x="317716" y="8115877"/>
                <a:ext cx="588624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7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Lamin B2</a:t>
                </a:r>
                <a:endParaRPr lang="zh-CN" altLang="en-US" sz="7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7" name="TextBox 48">
                <a:extLst>
                  <a:ext uri="{FF2B5EF4-FFF2-40B4-BE49-F238E27FC236}">
                    <a16:creationId xmlns:a16="http://schemas.microsoft.com/office/drawing/2014/main" id="{6EC20D48-CF3B-4765-8702-694435F2B9A3}"/>
                  </a:ext>
                </a:extLst>
              </p:cNvPr>
              <p:cNvSpPr txBox="1"/>
              <p:nvPr/>
            </p:nvSpPr>
            <p:spPr>
              <a:xfrm>
                <a:off x="397867" y="7418500"/>
                <a:ext cx="508473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700" b="1" err="1">
                    <a:latin typeface="Arial" panose="020B0604020202020204" pitchFamily="34" charset="0"/>
                    <a:cs typeface="Arial" panose="020B0604020202020204" pitchFamily="34" charset="0"/>
                  </a:rPr>
                  <a:t>Tubulin</a:t>
                </a:r>
                <a:endParaRPr lang="zh-CN" altLang="en-US" sz="70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8" name="TextBox 49">
                <a:extLst>
                  <a:ext uri="{FF2B5EF4-FFF2-40B4-BE49-F238E27FC236}">
                    <a16:creationId xmlns:a16="http://schemas.microsoft.com/office/drawing/2014/main" id="{D907E792-C77B-472A-B850-036B79D3EA10}"/>
                  </a:ext>
                </a:extLst>
              </p:cNvPr>
              <p:cNvSpPr txBox="1"/>
              <p:nvPr/>
            </p:nvSpPr>
            <p:spPr>
              <a:xfrm>
                <a:off x="970440" y="5725748"/>
                <a:ext cx="51328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700" b="1">
                    <a:latin typeface="Arial" panose="020B0604020202020204" pitchFamily="34" charset="0"/>
                    <a:cs typeface="Arial" panose="020B0604020202020204" pitchFamily="34" charset="0"/>
                  </a:rPr>
                  <a:t>Cytosol</a:t>
                </a:r>
              </a:p>
            </p:txBody>
          </p:sp>
          <p:sp>
            <p:nvSpPr>
              <p:cNvPr id="89" name="TextBox 50">
                <a:extLst>
                  <a:ext uri="{FF2B5EF4-FFF2-40B4-BE49-F238E27FC236}">
                    <a16:creationId xmlns:a16="http://schemas.microsoft.com/office/drawing/2014/main" id="{A666777D-E009-4C9C-9A85-6857B792818B}"/>
                  </a:ext>
                </a:extLst>
              </p:cNvPr>
              <p:cNvSpPr txBox="1"/>
              <p:nvPr/>
            </p:nvSpPr>
            <p:spPr>
              <a:xfrm>
                <a:off x="1475648" y="5725748"/>
                <a:ext cx="53251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700" b="1">
                    <a:latin typeface="Arial" panose="020B0604020202020204" pitchFamily="34" charset="0"/>
                    <a:cs typeface="Arial" panose="020B0604020202020204" pitchFamily="34" charset="0"/>
                  </a:rPr>
                  <a:t>Nucleus</a:t>
                </a:r>
              </a:p>
            </p:txBody>
          </p:sp>
          <p:cxnSp>
            <p:nvCxnSpPr>
              <p:cNvPr id="90" name="Straight Connector 51">
                <a:extLst>
                  <a:ext uri="{FF2B5EF4-FFF2-40B4-BE49-F238E27FC236}">
                    <a16:creationId xmlns:a16="http://schemas.microsoft.com/office/drawing/2014/main" id="{492E062F-4811-479C-BAD7-BD6011C973ED}"/>
                  </a:ext>
                </a:extLst>
              </p:cNvPr>
              <p:cNvCxnSpPr/>
              <p:nvPr/>
            </p:nvCxnSpPr>
            <p:spPr>
              <a:xfrm>
                <a:off x="1007091" y="5902996"/>
                <a:ext cx="426138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52">
                <a:extLst>
                  <a:ext uri="{FF2B5EF4-FFF2-40B4-BE49-F238E27FC236}">
                    <a16:creationId xmlns:a16="http://schemas.microsoft.com/office/drawing/2014/main" id="{B87692DF-0DF9-4C2B-8182-D8CBB298D2EF}"/>
                  </a:ext>
                </a:extLst>
              </p:cNvPr>
              <p:cNvCxnSpPr/>
              <p:nvPr/>
            </p:nvCxnSpPr>
            <p:spPr>
              <a:xfrm>
                <a:off x="1549651" y="5902996"/>
                <a:ext cx="426138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Rectangle 53">
                <a:extLst>
                  <a:ext uri="{FF2B5EF4-FFF2-40B4-BE49-F238E27FC236}">
                    <a16:creationId xmlns:a16="http://schemas.microsoft.com/office/drawing/2014/main" id="{E3BF2A85-C2B6-4FB6-BE75-F5251E1B6AB1}"/>
                  </a:ext>
                </a:extLst>
              </p:cNvPr>
              <p:cNvSpPr/>
              <p:nvPr/>
            </p:nvSpPr>
            <p:spPr>
              <a:xfrm>
                <a:off x="1087690" y="5601170"/>
                <a:ext cx="737702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700" b="1">
                    <a:latin typeface="Arial" panose="020B0604020202020204" pitchFamily="34" charset="0"/>
                    <a:cs typeface="Arial" panose="020B0604020202020204" pitchFamily="34" charset="0"/>
                  </a:rPr>
                  <a:t>MDA-MB-468</a:t>
                </a:r>
              </a:p>
            </p:txBody>
          </p:sp>
          <p:sp>
            <p:nvSpPr>
              <p:cNvPr id="323" name="文本框 322">
                <a:extLst>
                  <a:ext uri="{FF2B5EF4-FFF2-40B4-BE49-F238E27FC236}">
                    <a16:creationId xmlns:a16="http://schemas.microsoft.com/office/drawing/2014/main" id="{158EB75F-1D04-45E2-AF5C-456000A4BE0B}"/>
                  </a:ext>
                </a:extLst>
              </p:cNvPr>
              <p:cNvSpPr txBox="1"/>
              <p:nvPr/>
            </p:nvSpPr>
            <p:spPr>
              <a:xfrm>
                <a:off x="859273" y="5335396"/>
                <a:ext cx="123142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figure supplement 1E</a:t>
                </a:r>
              </a:p>
            </p:txBody>
          </p:sp>
          <p:grpSp>
            <p:nvGrpSpPr>
              <p:cNvPr id="324" name="组合 323">
                <a:extLst>
                  <a:ext uri="{FF2B5EF4-FFF2-40B4-BE49-F238E27FC236}">
                    <a16:creationId xmlns:a16="http://schemas.microsoft.com/office/drawing/2014/main" id="{7C58B391-AFDA-424C-82BA-CC30F5451710}"/>
                  </a:ext>
                </a:extLst>
              </p:cNvPr>
              <p:cNvGrpSpPr/>
              <p:nvPr/>
            </p:nvGrpSpPr>
            <p:grpSpPr>
              <a:xfrm>
                <a:off x="1943809" y="6738353"/>
                <a:ext cx="588418" cy="456711"/>
                <a:chOff x="4673297" y="1449277"/>
                <a:chExt cx="588418" cy="379905"/>
              </a:xfrm>
            </p:grpSpPr>
            <p:sp>
              <p:nvSpPr>
                <p:cNvPr id="325" name="TextBox 153">
                  <a:extLst>
                    <a:ext uri="{FF2B5EF4-FFF2-40B4-BE49-F238E27FC236}">
                      <a16:creationId xmlns:a16="http://schemas.microsoft.com/office/drawing/2014/main" id="{693C20EB-C724-4B25-8CBB-BE3A8386902A}"/>
                    </a:ext>
                  </a:extLst>
                </p:cNvPr>
                <p:cNvSpPr txBox="1"/>
                <p:nvPr/>
              </p:nvSpPr>
              <p:spPr>
                <a:xfrm>
                  <a:off x="4726049" y="1561722"/>
                  <a:ext cx="535666" cy="1344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100 </a:t>
                  </a:r>
                  <a:r>
                    <a:rPr lang="en-US" sz="450" b="1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450" b="1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grpSp>
              <p:nvGrpSpPr>
                <p:cNvPr id="326" name="组合 325">
                  <a:extLst>
                    <a:ext uri="{FF2B5EF4-FFF2-40B4-BE49-F238E27FC236}">
                      <a16:creationId xmlns:a16="http://schemas.microsoft.com/office/drawing/2014/main" id="{C16EFB7E-1A31-4B4B-A569-B6CF4F852F64}"/>
                    </a:ext>
                  </a:extLst>
                </p:cNvPr>
                <p:cNvGrpSpPr/>
                <p:nvPr/>
              </p:nvGrpSpPr>
              <p:grpSpPr>
                <a:xfrm>
                  <a:off x="4673297" y="1449277"/>
                  <a:ext cx="504788" cy="379905"/>
                  <a:chOff x="4666888" y="1436267"/>
                  <a:chExt cx="504788" cy="379905"/>
                </a:xfrm>
              </p:grpSpPr>
              <p:cxnSp>
                <p:nvCxnSpPr>
                  <p:cNvPr id="327" name="Straight Connector 46">
                    <a:extLst>
                      <a:ext uri="{FF2B5EF4-FFF2-40B4-BE49-F238E27FC236}">
                        <a16:creationId xmlns:a16="http://schemas.microsoft.com/office/drawing/2014/main" id="{D6C21B60-632D-40B6-97DA-C3A1D5554E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66888" y="1507399"/>
                    <a:ext cx="105783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8" name="Straight Connector 46">
                    <a:extLst>
                      <a:ext uri="{FF2B5EF4-FFF2-40B4-BE49-F238E27FC236}">
                        <a16:creationId xmlns:a16="http://schemas.microsoft.com/office/drawing/2014/main" id="{A5C1CC25-6435-4CEC-988C-728586B1DB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66888" y="1630268"/>
                    <a:ext cx="105783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29" name="TextBox 152">
                    <a:extLst>
                      <a:ext uri="{FF2B5EF4-FFF2-40B4-BE49-F238E27FC236}">
                        <a16:creationId xmlns:a16="http://schemas.microsoft.com/office/drawing/2014/main" id="{2DB37A56-B813-4B4F-A2DE-6BEFB98BA3F8}"/>
                      </a:ext>
                    </a:extLst>
                  </p:cNvPr>
                  <p:cNvSpPr txBox="1"/>
                  <p:nvPr/>
                </p:nvSpPr>
                <p:spPr>
                  <a:xfrm>
                    <a:off x="4726049" y="1436267"/>
                    <a:ext cx="445627" cy="13440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450" b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130 </a:t>
                    </a:r>
                    <a:r>
                      <a:rPr lang="en-US" sz="450" b="1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330" name="Straight Connector 46">
                    <a:extLst>
                      <a:ext uri="{FF2B5EF4-FFF2-40B4-BE49-F238E27FC236}">
                        <a16:creationId xmlns:a16="http://schemas.microsoft.com/office/drawing/2014/main" id="{E03822B3-6A69-4017-87EC-0EC6F3D559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66888" y="1751166"/>
                    <a:ext cx="105783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31" name="TextBox 157">
                    <a:extLst>
                      <a:ext uri="{FF2B5EF4-FFF2-40B4-BE49-F238E27FC236}">
                        <a16:creationId xmlns:a16="http://schemas.microsoft.com/office/drawing/2014/main" id="{377CD63D-96A3-4511-8D65-4C1F7396A238}"/>
                      </a:ext>
                    </a:extLst>
                  </p:cNvPr>
                  <p:cNvSpPr txBox="1"/>
                  <p:nvPr/>
                </p:nvSpPr>
                <p:spPr>
                  <a:xfrm>
                    <a:off x="4732960" y="1681763"/>
                    <a:ext cx="354479" cy="13440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450" b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70 </a:t>
                    </a:r>
                    <a:r>
                      <a:rPr lang="en-US" sz="450" b="1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32" name="组合 331">
                <a:extLst>
                  <a:ext uri="{FF2B5EF4-FFF2-40B4-BE49-F238E27FC236}">
                    <a16:creationId xmlns:a16="http://schemas.microsoft.com/office/drawing/2014/main" id="{F6C94976-D1EF-4DF5-8FF0-41C53FF82E92}"/>
                  </a:ext>
                </a:extLst>
              </p:cNvPr>
              <p:cNvGrpSpPr/>
              <p:nvPr/>
            </p:nvGrpSpPr>
            <p:grpSpPr>
              <a:xfrm>
                <a:off x="1954682" y="7339361"/>
                <a:ext cx="577545" cy="479968"/>
                <a:chOff x="5422777" y="1388119"/>
                <a:chExt cx="577545" cy="607987"/>
              </a:xfrm>
            </p:grpSpPr>
            <p:cxnSp>
              <p:nvCxnSpPr>
                <p:cNvPr id="333" name="Straight Connector 46">
                  <a:extLst>
                    <a:ext uri="{FF2B5EF4-FFF2-40B4-BE49-F238E27FC236}">
                      <a16:creationId xmlns:a16="http://schemas.microsoft.com/office/drawing/2014/main" id="{BF257CD4-1B50-44EC-84E3-F30F37DEA2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22777" y="1631515"/>
                  <a:ext cx="105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4" name="TextBox 155">
                  <a:extLst>
                    <a:ext uri="{FF2B5EF4-FFF2-40B4-BE49-F238E27FC236}">
                      <a16:creationId xmlns:a16="http://schemas.microsoft.com/office/drawing/2014/main" id="{A720AE4E-49EB-450C-9C0C-5A7F0D5B7528}"/>
                    </a:ext>
                  </a:extLst>
                </p:cNvPr>
                <p:cNvSpPr txBox="1"/>
                <p:nvPr/>
              </p:nvSpPr>
              <p:spPr>
                <a:xfrm>
                  <a:off x="5487054" y="1550610"/>
                  <a:ext cx="454919" cy="2046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55 </a:t>
                  </a:r>
                  <a:r>
                    <a:rPr lang="en-US" sz="450" b="1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450" b="1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cxnSp>
              <p:nvCxnSpPr>
                <p:cNvPr id="335" name="Straight Connector 46">
                  <a:extLst>
                    <a:ext uri="{FF2B5EF4-FFF2-40B4-BE49-F238E27FC236}">
                      <a16:creationId xmlns:a16="http://schemas.microsoft.com/office/drawing/2014/main" id="{064A7DEB-0D66-4DDE-9E46-697EE8AF47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22777" y="1854553"/>
                  <a:ext cx="105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6" name="TextBox 159">
                  <a:extLst>
                    <a:ext uri="{FF2B5EF4-FFF2-40B4-BE49-F238E27FC236}">
                      <a16:creationId xmlns:a16="http://schemas.microsoft.com/office/drawing/2014/main" id="{5905E8AF-F7D5-4C63-B48A-EB848AD39417}"/>
                    </a:ext>
                  </a:extLst>
                </p:cNvPr>
                <p:cNvSpPr txBox="1"/>
                <p:nvPr/>
              </p:nvSpPr>
              <p:spPr>
                <a:xfrm>
                  <a:off x="5487054" y="1791425"/>
                  <a:ext cx="513268" cy="2046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35kd</a:t>
                  </a:r>
                </a:p>
              </p:txBody>
            </p:sp>
            <p:cxnSp>
              <p:nvCxnSpPr>
                <p:cNvPr id="337" name="Straight Connector 46">
                  <a:extLst>
                    <a:ext uri="{FF2B5EF4-FFF2-40B4-BE49-F238E27FC236}">
                      <a16:creationId xmlns:a16="http://schemas.microsoft.com/office/drawing/2014/main" id="{49573AE6-2AE8-43FA-B091-C67404D43C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22848" y="1462804"/>
                  <a:ext cx="105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8" name="TextBox 157">
                  <a:extLst>
                    <a:ext uri="{FF2B5EF4-FFF2-40B4-BE49-F238E27FC236}">
                      <a16:creationId xmlns:a16="http://schemas.microsoft.com/office/drawing/2014/main" id="{43E4D2CC-0537-4873-BA71-C74F51C1603D}"/>
                    </a:ext>
                  </a:extLst>
                </p:cNvPr>
                <p:cNvSpPr txBox="1"/>
                <p:nvPr/>
              </p:nvSpPr>
              <p:spPr>
                <a:xfrm>
                  <a:off x="5488920" y="1388119"/>
                  <a:ext cx="354479" cy="2046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70 </a:t>
                  </a:r>
                  <a:r>
                    <a:rPr lang="en-US" sz="450" b="1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450" b="1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sp>
            <p:nvSpPr>
              <p:cNvPr id="339" name="TextBox 24">
                <a:extLst>
                  <a:ext uri="{FF2B5EF4-FFF2-40B4-BE49-F238E27FC236}">
                    <a16:creationId xmlns:a16="http://schemas.microsoft.com/office/drawing/2014/main" id="{D64CA0AC-70AC-46AB-9AA6-D464BAEE0360}"/>
                  </a:ext>
                </a:extLst>
              </p:cNvPr>
              <p:cNvSpPr txBox="1"/>
              <p:nvPr/>
            </p:nvSpPr>
            <p:spPr>
              <a:xfrm>
                <a:off x="1007091" y="8500295"/>
                <a:ext cx="914886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MDA–MB-468</a:t>
                </a:r>
              </a:p>
            </p:txBody>
          </p:sp>
          <p:grpSp>
            <p:nvGrpSpPr>
              <p:cNvPr id="340" name="组合 339">
                <a:extLst>
                  <a:ext uri="{FF2B5EF4-FFF2-40B4-BE49-F238E27FC236}">
                    <a16:creationId xmlns:a16="http://schemas.microsoft.com/office/drawing/2014/main" id="{1680C273-6747-470A-965E-71B3B507B1CB}"/>
                  </a:ext>
                </a:extLst>
              </p:cNvPr>
              <p:cNvGrpSpPr/>
              <p:nvPr/>
            </p:nvGrpSpPr>
            <p:grpSpPr>
              <a:xfrm>
                <a:off x="1952209" y="7974166"/>
                <a:ext cx="588418" cy="536110"/>
                <a:chOff x="4673297" y="1449277"/>
                <a:chExt cx="588418" cy="351411"/>
              </a:xfrm>
            </p:grpSpPr>
            <p:sp>
              <p:nvSpPr>
                <p:cNvPr id="341" name="TextBox 153">
                  <a:extLst>
                    <a:ext uri="{FF2B5EF4-FFF2-40B4-BE49-F238E27FC236}">
                      <a16:creationId xmlns:a16="http://schemas.microsoft.com/office/drawing/2014/main" id="{57EE3063-FC36-4A6C-A138-DBD85481EDB8}"/>
                    </a:ext>
                  </a:extLst>
                </p:cNvPr>
                <p:cNvSpPr txBox="1"/>
                <p:nvPr/>
              </p:nvSpPr>
              <p:spPr>
                <a:xfrm>
                  <a:off x="4726049" y="1561722"/>
                  <a:ext cx="535666" cy="1059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70 </a:t>
                  </a:r>
                  <a:r>
                    <a:rPr lang="en-US" sz="450" b="1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450" b="1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grpSp>
              <p:nvGrpSpPr>
                <p:cNvPr id="342" name="组合 341">
                  <a:extLst>
                    <a:ext uri="{FF2B5EF4-FFF2-40B4-BE49-F238E27FC236}">
                      <a16:creationId xmlns:a16="http://schemas.microsoft.com/office/drawing/2014/main" id="{EF7061E8-9DAB-4673-9118-28D0313B6FCC}"/>
                    </a:ext>
                  </a:extLst>
                </p:cNvPr>
                <p:cNvGrpSpPr/>
                <p:nvPr/>
              </p:nvGrpSpPr>
              <p:grpSpPr>
                <a:xfrm>
                  <a:off x="4673297" y="1449277"/>
                  <a:ext cx="504788" cy="351411"/>
                  <a:chOff x="4666888" y="1436267"/>
                  <a:chExt cx="504788" cy="351411"/>
                </a:xfrm>
              </p:grpSpPr>
              <p:cxnSp>
                <p:nvCxnSpPr>
                  <p:cNvPr id="343" name="Straight Connector 46">
                    <a:extLst>
                      <a:ext uri="{FF2B5EF4-FFF2-40B4-BE49-F238E27FC236}">
                        <a16:creationId xmlns:a16="http://schemas.microsoft.com/office/drawing/2014/main" id="{26ABE712-C0C1-45DA-A63C-11BF3337D4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66888" y="1507399"/>
                    <a:ext cx="105783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4" name="Straight Connector 46">
                    <a:extLst>
                      <a:ext uri="{FF2B5EF4-FFF2-40B4-BE49-F238E27FC236}">
                        <a16:creationId xmlns:a16="http://schemas.microsoft.com/office/drawing/2014/main" id="{29943872-716A-4102-A732-285EB46B77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66888" y="1630268"/>
                    <a:ext cx="105783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45" name="TextBox 152">
                    <a:extLst>
                      <a:ext uri="{FF2B5EF4-FFF2-40B4-BE49-F238E27FC236}">
                        <a16:creationId xmlns:a16="http://schemas.microsoft.com/office/drawing/2014/main" id="{F4D7356C-403F-478B-89D4-B3B890AFA1C5}"/>
                      </a:ext>
                    </a:extLst>
                  </p:cNvPr>
                  <p:cNvSpPr txBox="1"/>
                  <p:nvPr/>
                </p:nvSpPr>
                <p:spPr>
                  <a:xfrm>
                    <a:off x="4726049" y="1436267"/>
                    <a:ext cx="445627" cy="1059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450" b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 </a:t>
                    </a:r>
                    <a:r>
                      <a:rPr lang="en-US" sz="450" b="1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346" name="Straight Connector 46">
                    <a:extLst>
                      <a:ext uri="{FF2B5EF4-FFF2-40B4-BE49-F238E27FC236}">
                        <a16:creationId xmlns:a16="http://schemas.microsoft.com/office/drawing/2014/main" id="{D759C17E-96BC-4D46-912D-D13F42C5D4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66888" y="1751166"/>
                    <a:ext cx="105783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47" name="TextBox 157">
                    <a:extLst>
                      <a:ext uri="{FF2B5EF4-FFF2-40B4-BE49-F238E27FC236}">
                        <a16:creationId xmlns:a16="http://schemas.microsoft.com/office/drawing/2014/main" id="{7DA30F8E-7332-4790-A377-0B02E7E4E986}"/>
                      </a:ext>
                    </a:extLst>
                  </p:cNvPr>
                  <p:cNvSpPr txBox="1"/>
                  <p:nvPr/>
                </p:nvSpPr>
                <p:spPr>
                  <a:xfrm>
                    <a:off x="4732960" y="1681763"/>
                    <a:ext cx="354479" cy="1059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450" b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55 </a:t>
                    </a:r>
                    <a:r>
                      <a:rPr lang="en-US" sz="450" b="1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48" name="组合 347">
                <a:extLst>
                  <a:ext uri="{FF2B5EF4-FFF2-40B4-BE49-F238E27FC236}">
                    <a16:creationId xmlns:a16="http://schemas.microsoft.com/office/drawing/2014/main" id="{3ABB523C-2C5E-40FC-A3E4-0A70C2EA336F}"/>
                  </a:ext>
                </a:extLst>
              </p:cNvPr>
              <p:cNvGrpSpPr/>
              <p:nvPr/>
            </p:nvGrpSpPr>
            <p:grpSpPr>
              <a:xfrm>
                <a:off x="2002970" y="6094903"/>
                <a:ext cx="588418" cy="536110"/>
                <a:chOff x="4673297" y="1449277"/>
                <a:chExt cx="588418" cy="351411"/>
              </a:xfrm>
            </p:grpSpPr>
            <p:sp>
              <p:nvSpPr>
                <p:cNvPr id="349" name="TextBox 153">
                  <a:extLst>
                    <a:ext uri="{FF2B5EF4-FFF2-40B4-BE49-F238E27FC236}">
                      <a16:creationId xmlns:a16="http://schemas.microsoft.com/office/drawing/2014/main" id="{9B12662E-9872-4E6C-A3CA-A1C53E416D09}"/>
                    </a:ext>
                  </a:extLst>
                </p:cNvPr>
                <p:cNvSpPr txBox="1"/>
                <p:nvPr/>
              </p:nvSpPr>
              <p:spPr>
                <a:xfrm>
                  <a:off x="4726049" y="1561722"/>
                  <a:ext cx="535666" cy="1059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70 </a:t>
                  </a:r>
                  <a:r>
                    <a:rPr lang="en-US" sz="450" b="1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450" b="1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grpSp>
              <p:nvGrpSpPr>
                <p:cNvPr id="350" name="组合 349">
                  <a:extLst>
                    <a:ext uri="{FF2B5EF4-FFF2-40B4-BE49-F238E27FC236}">
                      <a16:creationId xmlns:a16="http://schemas.microsoft.com/office/drawing/2014/main" id="{BFA58543-AC9D-4BDF-9012-751FE1C82C89}"/>
                    </a:ext>
                  </a:extLst>
                </p:cNvPr>
                <p:cNvGrpSpPr/>
                <p:nvPr/>
              </p:nvGrpSpPr>
              <p:grpSpPr>
                <a:xfrm>
                  <a:off x="4673297" y="1449277"/>
                  <a:ext cx="504788" cy="351411"/>
                  <a:chOff x="4666888" y="1436267"/>
                  <a:chExt cx="504788" cy="351411"/>
                </a:xfrm>
              </p:grpSpPr>
              <p:cxnSp>
                <p:nvCxnSpPr>
                  <p:cNvPr id="351" name="Straight Connector 46">
                    <a:extLst>
                      <a:ext uri="{FF2B5EF4-FFF2-40B4-BE49-F238E27FC236}">
                        <a16:creationId xmlns:a16="http://schemas.microsoft.com/office/drawing/2014/main" id="{114D1154-0EBF-4715-AD1D-471C36F7893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66888" y="1507399"/>
                    <a:ext cx="105783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2" name="Straight Connector 46">
                    <a:extLst>
                      <a:ext uri="{FF2B5EF4-FFF2-40B4-BE49-F238E27FC236}">
                        <a16:creationId xmlns:a16="http://schemas.microsoft.com/office/drawing/2014/main" id="{A98FA1C0-27B9-4E59-ABCF-BA0190AF63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66888" y="1630268"/>
                    <a:ext cx="105783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3" name="TextBox 152">
                    <a:extLst>
                      <a:ext uri="{FF2B5EF4-FFF2-40B4-BE49-F238E27FC236}">
                        <a16:creationId xmlns:a16="http://schemas.microsoft.com/office/drawing/2014/main" id="{70D06863-3A56-4420-BB32-C2B11F3379D4}"/>
                      </a:ext>
                    </a:extLst>
                  </p:cNvPr>
                  <p:cNvSpPr txBox="1"/>
                  <p:nvPr/>
                </p:nvSpPr>
                <p:spPr>
                  <a:xfrm>
                    <a:off x="4726049" y="1436267"/>
                    <a:ext cx="445627" cy="1059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450" b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 </a:t>
                    </a:r>
                    <a:r>
                      <a:rPr lang="en-US" sz="450" b="1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354" name="Straight Connector 46">
                    <a:extLst>
                      <a:ext uri="{FF2B5EF4-FFF2-40B4-BE49-F238E27FC236}">
                        <a16:creationId xmlns:a16="http://schemas.microsoft.com/office/drawing/2014/main" id="{C65C0E59-B8CF-4878-924F-7377A88B95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666888" y="1751166"/>
                    <a:ext cx="105783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5" name="TextBox 157">
                    <a:extLst>
                      <a:ext uri="{FF2B5EF4-FFF2-40B4-BE49-F238E27FC236}">
                        <a16:creationId xmlns:a16="http://schemas.microsoft.com/office/drawing/2014/main" id="{DCC3CCA9-2F9F-4CC6-9914-537E54EC2BB1}"/>
                      </a:ext>
                    </a:extLst>
                  </p:cNvPr>
                  <p:cNvSpPr txBox="1"/>
                  <p:nvPr/>
                </p:nvSpPr>
                <p:spPr>
                  <a:xfrm>
                    <a:off x="4732960" y="1681763"/>
                    <a:ext cx="354479" cy="10591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450" b="1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55 </a:t>
                    </a:r>
                    <a:r>
                      <a:rPr lang="en-US" sz="450" b="1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450" b="1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71" name="矩形 170">
              <a:extLst>
                <a:ext uri="{FF2B5EF4-FFF2-40B4-BE49-F238E27FC236}">
                  <a16:creationId xmlns:a16="http://schemas.microsoft.com/office/drawing/2014/main" id="{C29DF888-4C32-4972-8A62-56AA0CB35E7C}"/>
                </a:ext>
              </a:extLst>
            </p:cNvPr>
            <p:cNvSpPr/>
            <p:nvPr/>
          </p:nvSpPr>
          <p:spPr>
            <a:xfrm>
              <a:off x="5976096" y="5568941"/>
              <a:ext cx="1060453" cy="207666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72" name="矩形 171">
              <a:extLst>
                <a:ext uri="{FF2B5EF4-FFF2-40B4-BE49-F238E27FC236}">
                  <a16:creationId xmlns:a16="http://schemas.microsoft.com/office/drawing/2014/main" id="{5F2F20E5-4B85-47E1-B657-C485B09D2C2A}"/>
                </a:ext>
              </a:extLst>
            </p:cNvPr>
            <p:cNvSpPr/>
            <p:nvPr/>
          </p:nvSpPr>
          <p:spPr>
            <a:xfrm>
              <a:off x="5961759" y="6082320"/>
              <a:ext cx="1060453" cy="207666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73" name="矩形 172">
              <a:extLst>
                <a:ext uri="{FF2B5EF4-FFF2-40B4-BE49-F238E27FC236}">
                  <a16:creationId xmlns:a16="http://schemas.microsoft.com/office/drawing/2014/main" id="{6A6EB3C5-96BA-4940-B74E-5B0483643E27}"/>
                </a:ext>
              </a:extLst>
            </p:cNvPr>
            <p:cNvSpPr/>
            <p:nvPr/>
          </p:nvSpPr>
          <p:spPr>
            <a:xfrm>
              <a:off x="6008842" y="6693073"/>
              <a:ext cx="1060453" cy="207666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74" name="矩形 173">
              <a:extLst>
                <a:ext uri="{FF2B5EF4-FFF2-40B4-BE49-F238E27FC236}">
                  <a16:creationId xmlns:a16="http://schemas.microsoft.com/office/drawing/2014/main" id="{C6DE0234-ADE2-478A-B639-7331FC0088D1}"/>
                </a:ext>
              </a:extLst>
            </p:cNvPr>
            <p:cNvSpPr/>
            <p:nvPr/>
          </p:nvSpPr>
          <p:spPr>
            <a:xfrm>
              <a:off x="6002107" y="7382758"/>
              <a:ext cx="1060453" cy="207666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</p:grpSp>
      <p:sp>
        <p:nvSpPr>
          <p:cNvPr id="175" name="文本框 283">
            <a:extLst>
              <a:ext uri="{FF2B5EF4-FFF2-40B4-BE49-F238E27FC236}">
                <a16:creationId xmlns:a16="http://schemas.microsoft.com/office/drawing/2014/main" id="{DDB16074-138C-4457-A9F4-386B98B574B9}"/>
              </a:ext>
            </a:extLst>
          </p:cNvPr>
          <p:cNvSpPr txBox="1"/>
          <p:nvPr/>
        </p:nvSpPr>
        <p:spPr>
          <a:xfrm>
            <a:off x="1060293" y="3727366"/>
            <a:ext cx="12362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figure supplement 1C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6609896-80AD-47D2-B358-F9ACA611CB0D}"/>
              </a:ext>
            </a:extLst>
          </p:cNvPr>
          <p:cNvGrpSpPr/>
          <p:nvPr/>
        </p:nvGrpSpPr>
        <p:grpSpPr>
          <a:xfrm>
            <a:off x="365088" y="4078413"/>
            <a:ext cx="2408057" cy="2081402"/>
            <a:chOff x="365088" y="4078413"/>
            <a:chExt cx="2408057" cy="208140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1F536BE-BBCC-4D1A-843C-29246D0C7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47043" y="4757075"/>
              <a:ext cx="1619833" cy="670052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37DC833-46AF-4201-AB8D-249073CDA6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845018" y="4078413"/>
              <a:ext cx="1585692" cy="55602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0FE308C-79C4-4983-8BCD-30ED21BA87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53133" y="5544428"/>
              <a:ext cx="1587595" cy="615387"/>
            </a:xfrm>
            <a:prstGeom prst="rect">
              <a:avLst/>
            </a:prstGeom>
          </p:spPr>
        </p:pic>
        <p:sp>
          <p:nvSpPr>
            <p:cNvPr id="183" name="TextBox 22">
              <a:extLst>
                <a:ext uri="{FF2B5EF4-FFF2-40B4-BE49-F238E27FC236}">
                  <a16:creationId xmlns:a16="http://schemas.microsoft.com/office/drawing/2014/main" id="{FB8C7637-8857-43B5-B4A4-75954ABA4889}"/>
                </a:ext>
              </a:extLst>
            </p:cNvPr>
            <p:cNvSpPr txBox="1"/>
            <p:nvPr/>
          </p:nvSpPr>
          <p:spPr>
            <a:xfrm>
              <a:off x="448298" y="4248749"/>
              <a:ext cx="41229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p65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TextBox 21">
              <a:extLst>
                <a:ext uri="{FF2B5EF4-FFF2-40B4-BE49-F238E27FC236}">
                  <a16:creationId xmlns:a16="http://schemas.microsoft.com/office/drawing/2014/main" id="{6947C269-FF43-4AFC-BE0E-B72E28348C51}"/>
                </a:ext>
              </a:extLst>
            </p:cNvPr>
            <p:cNvSpPr txBox="1"/>
            <p:nvPr/>
          </p:nvSpPr>
          <p:spPr>
            <a:xfrm>
              <a:off x="415349" y="5009846"/>
              <a:ext cx="46679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E6AC4F97-902D-42B8-8FCF-09151F9E7DEA}"/>
                </a:ext>
              </a:extLst>
            </p:cNvPr>
            <p:cNvSpPr txBox="1"/>
            <p:nvPr/>
          </p:nvSpPr>
          <p:spPr>
            <a:xfrm>
              <a:off x="365088" y="5785651"/>
              <a:ext cx="52129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l-GR" dirty="0"/>
                <a:t>β</a:t>
              </a:r>
              <a:r>
                <a:rPr lang="en-US" altLang="zh-CN" dirty="0"/>
                <a:t>-</a:t>
              </a:r>
              <a:r>
                <a:rPr lang="en-US" dirty="0"/>
                <a:t>actin</a:t>
              </a:r>
            </a:p>
          </p:txBody>
        </p:sp>
        <p:grpSp>
          <p:nvGrpSpPr>
            <p:cNvPr id="199" name="Group 198">
              <a:extLst>
                <a:ext uri="{FF2B5EF4-FFF2-40B4-BE49-F238E27FC236}">
                  <a16:creationId xmlns:a16="http://schemas.microsoft.com/office/drawing/2014/main" id="{8C2CBDE3-7FEA-4959-8CD1-34CFBA806B6B}"/>
                </a:ext>
              </a:extLst>
            </p:cNvPr>
            <p:cNvGrpSpPr/>
            <p:nvPr/>
          </p:nvGrpSpPr>
          <p:grpSpPr>
            <a:xfrm>
              <a:off x="2377639" y="5217479"/>
              <a:ext cx="392247" cy="200055"/>
              <a:chOff x="2783021" y="2890822"/>
              <a:chExt cx="392247" cy="200055"/>
            </a:xfrm>
          </p:grpSpPr>
          <p:cxnSp>
            <p:nvCxnSpPr>
              <p:cNvPr id="247" name="Straight Connector 246">
                <a:extLst>
                  <a:ext uri="{FF2B5EF4-FFF2-40B4-BE49-F238E27FC236}">
                    <a16:creationId xmlns:a16="http://schemas.microsoft.com/office/drawing/2014/main" id="{12FC69FA-D4D5-4490-99B3-6A350B1AB4AF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3" name="TextBox 262">
                <a:extLst>
                  <a:ext uri="{FF2B5EF4-FFF2-40B4-BE49-F238E27FC236}">
                    <a16:creationId xmlns:a16="http://schemas.microsoft.com/office/drawing/2014/main" id="{8C745D92-B4ED-4C33-90D5-D9F15DFF00F7}"/>
                  </a:ext>
                </a:extLst>
              </p:cNvPr>
              <p:cNvSpPr txBox="1"/>
              <p:nvPr/>
            </p:nvSpPr>
            <p:spPr>
              <a:xfrm>
                <a:off x="278302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100</a:t>
                </a:r>
              </a:p>
            </p:txBody>
          </p:sp>
        </p:grp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553AA2A5-C417-4A50-921F-2F71432BD0EA}"/>
                </a:ext>
              </a:extLst>
            </p:cNvPr>
            <p:cNvGrpSpPr/>
            <p:nvPr/>
          </p:nvGrpSpPr>
          <p:grpSpPr>
            <a:xfrm>
              <a:off x="2377639" y="5053546"/>
              <a:ext cx="392247" cy="200055"/>
              <a:chOff x="2783021" y="2890822"/>
              <a:chExt cx="392247" cy="200055"/>
            </a:xfrm>
          </p:grpSpPr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BDF64444-DA01-4907-9B23-9246A0F63B82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6" name="TextBox 245">
                <a:extLst>
                  <a:ext uri="{FF2B5EF4-FFF2-40B4-BE49-F238E27FC236}">
                    <a16:creationId xmlns:a16="http://schemas.microsoft.com/office/drawing/2014/main" id="{3891E8C5-2C72-41C4-9CAC-A2F63C9E5301}"/>
                  </a:ext>
                </a:extLst>
              </p:cNvPr>
              <p:cNvSpPr txBox="1"/>
              <p:nvPr/>
            </p:nvSpPr>
            <p:spPr>
              <a:xfrm>
                <a:off x="278302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150</a:t>
                </a:r>
              </a:p>
            </p:txBody>
          </p:sp>
        </p:grpSp>
        <p:grpSp>
          <p:nvGrpSpPr>
            <p:cNvPr id="202" name="Group 201">
              <a:extLst>
                <a:ext uri="{FF2B5EF4-FFF2-40B4-BE49-F238E27FC236}">
                  <a16:creationId xmlns:a16="http://schemas.microsoft.com/office/drawing/2014/main" id="{59FF6E56-DA8E-4B2B-B489-A6AF0FB4EAF4}"/>
                </a:ext>
              </a:extLst>
            </p:cNvPr>
            <p:cNvGrpSpPr/>
            <p:nvPr/>
          </p:nvGrpSpPr>
          <p:grpSpPr>
            <a:xfrm>
              <a:off x="2286056" y="4437634"/>
              <a:ext cx="392247" cy="200055"/>
              <a:chOff x="2738571" y="2890822"/>
              <a:chExt cx="392247" cy="200055"/>
            </a:xfrm>
          </p:grpSpPr>
          <p:cxnSp>
            <p:nvCxnSpPr>
              <p:cNvPr id="233" name="Straight Connector 232">
                <a:extLst>
                  <a:ext uri="{FF2B5EF4-FFF2-40B4-BE49-F238E27FC236}">
                    <a16:creationId xmlns:a16="http://schemas.microsoft.com/office/drawing/2014/main" id="{4D673C12-EE2A-4AA5-A743-5721EB94CA9A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4" name="TextBox 233">
                <a:extLst>
                  <a:ext uri="{FF2B5EF4-FFF2-40B4-BE49-F238E27FC236}">
                    <a16:creationId xmlns:a16="http://schemas.microsoft.com/office/drawing/2014/main" id="{8BEB3289-19B9-4DFB-9A3A-517224804A47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50</a:t>
                </a:r>
              </a:p>
            </p:txBody>
          </p:sp>
        </p:grpSp>
        <p:grpSp>
          <p:nvGrpSpPr>
            <p:cNvPr id="204" name="Group 203">
              <a:extLst>
                <a:ext uri="{FF2B5EF4-FFF2-40B4-BE49-F238E27FC236}">
                  <a16:creationId xmlns:a16="http://schemas.microsoft.com/office/drawing/2014/main" id="{92D43F40-7C76-473D-8985-5C2D6C8735E7}"/>
                </a:ext>
              </a:extLst>
            </p:cNvPr>
            <p:cNvGrpSpPr/>
            <p:nvPr/>
          </p:nvGrpSpPr>
          <p:grpSpPr>
            <a:xfrm>
              <a:off x="2286056" y="4101335"/>
              <a:ext cx="392247" cy="200055"/>
              <a:chOff x="2738571" y="2890822"/>
              <a:chExt cx="392247" cy="200055"/>
            </a:xfrm>
          </p:grpSpPr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A2BC39BE-4B8A-471C-9942-CFB429B7FE2B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0" name="TextBox 229">
                <a:extLst>
                  <a:ext uri="{FF2B5EF4-FFF2-40B4-BE49-F238E27FC236}">
                    <a16:creationId xmlns:a16="http://schemas.microsoft.com/office/drawing/2014/main" id="{E3F02E6B-0EDA-4B1E-816F-FE1624973B0F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75</a:t>
                </a:r>
              </a:p>
            </p:txBody>
          </p:sp>
        </p:grpSp>
        <p:sp>
          <p:nvSpPr>
            <p:cNvPr id="208" name="矩形 471">
              <a:extLst>
                <a:ext uri="{FF2B5EF4-FFF2-40B4-BE49-F238E27FC236}">
                  <a16:creationId xmlns:a16="http://schemas.microsoft.com/office/drawing/2014/main" id="{EAE94A33-D452-4278-B5F9-3ECE2A8472EC}"/>
                </a:ext>
              </a:extLst>
            </p:cNvPr>
            <p:cNvSpPr/>
            <p:nvPr/>
          </p:nvSpPr>
          <p:spPr>
            <a:xfrm>
              <a:off x="1080562" y="4216255"/>
              <a:ext cx="1216018" cy="234289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3" name="Group 212">
              <a:extLst>
                <a:ext uri="{FF2B5EF4-FFF2-40B4-BE49-F238E27FC236}">
                  <a16:creationId xmlns:a16="http://schemas.microsoft.com/office/drawing/2014/main" id="{ECDEAD75-45DD-4E32-B5C8-59C1E6B3B02E}"/>
                </a:ext>
              </a:extLst>
            </p:cNvPr>
            <p:cNvGrpSpPr/>
            <p:nvPr/>
          </p:nvGrpSpPr>
          <p:grpSpPr>
            <a:xfrm>
              <a:off x="2302791" y="5507592"/>
              <a:ext cx="392247" cy="200055"/>
              <a:chOff x="2738571" y="2890822"/>
              <a:chExt cx="392247" cy="200055"/>
            </a:xfrm>
          </p:grpSpPr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7475A6D9-D3FA-41C3-A9A1-F239E9EF32C4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208454F4-5E6F-44D9-AC6E-D8B744588FC7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50</a:t>
                </a:r>
              </a:p>
            </p:txBody>
          </p:sp>
        </p:grpSp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BE2DF4B3-D8F2-4A53-8E82-DE807D3654D2}"/>
                </a:ext>
              </a:extLst>
            </p:cNvPr>
            <p:cNvGrpSpPr/>
            <p:nvPr/>
          </p:nvGrpSpPr>
          <p:grpSpPr>
            <a:xfrm>
              <a:off x="2302791" y="5788337"/>
              <a:ext cx="392247" cy="200055"/>
              <a:chOff x="2738571" y="2890822"/>
              <a:chExt cx="392247" cy="200055"/>
            </a:xfrm>
          </p:grpSpPr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70A7DEC1-4658-40E6-AB46-D8EF62900227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6" name="TextBox 215">
                <a:extLst>
                  <a:ext uri="{FF2B5EF4-FFF2-40B4-BE49-F238E27FC236}">
                    <a16:creationId xmlns:a16="http://schemas.microsoft.com/office/drawing/2014/main" id="{4C95BC09-6CF7-401A-B9FC-61F34FE1A985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37</a:t>
                </a:r>
              </a:p>
            </p:txBody>
          </p:sp>
        </p:grpSp>
        <p:sp>
          <p:nvSpPr>
            <p:cNvPr id="264" name="矩形 471">
              <a:extLst>
                <a:ext uri="{FF2B5EF4-FFF2-40B4-BE49-F238E27FC236}">
                  <a16:creationId xmlns:a16="http://schemas.microsoft.com/office/drawing/2014/main" id="{95D54068-5CCB-4853-A352-C1EAED70B7E1}"/>
                </a:ext>
              </a:extLst>
            </p:cNvPr>
            <p:cNvSpPr/>
            <p:nvPr/>
          </p:nvSpPr>
          <p:spPr>
            <a:xfrm>
              <a:off x="1137285" y="5174333"/>
              <a:ext cx="1216018" cy="202498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矩形 471">
              <a:extLst>
                <a:ext uri="{FF2B5EF4-FFF2-40B4-BE49-F238E27FC236}">
                  <a16:creationId xmlns:a16="http://schemas.microsoft.com/office/drawing/2014/main" id="{F8100BBE-EA23-4F4E-82A0-98CC6EF8F5C5}"/>
                </a:ext>
              </a:extLst>
            </p:cNvPr>
            <p:cNvSpPr/>
            <p:nvPr/>
          </p:nvSpPr>
          <p:spPr>
            <a:xfrm>
              <a:off x="1116407" y="5656930"/>
              <a:ext cx="1216018" cy="202498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6" name="Group 355">
              <a:extLst>
                <a:ext uri="{FF2B5EF4-FFF2-40B4-BE49-F238E27FC236}">
                  <a16:creationId xmlns:a16="http://schemas.microsoft.com/office/drawing/2014/main" id="{D9E3E298-FAE8-4D2E-8433-CD01A471E7C5}"/>
                </a:ext>
              </a:extLst>
            </p:cNvPr>
            <p:cNvGrpSpPr/>
            <p:nvPr/>
          </p:nvGrpSpPr>
          <p:grpSpPr>
            <a:xfrm>
              <a:off x="2380898" y="4931092"/>
              <a:ext cx="392247" cy="200055"/>
              <a:chOff x="2783021" y="2890822"/>
              <a:chExt cx="392247" cy="200055"/>
            </a:xfrm>
          </p:grpSpPr>
          <p:cxnSp>
            <p:nvCxnSpPr>
              <p:cNvPr id="357" name="Straight Connector 356">
                <a:extLst>
                  <a:ext uri="{FF2B5EF4-FFF2-40B4-BE49-F238E27FC236}">
                    <a16:creationId xmlns:a16="http://schemas.microsoft.com/office/drawing/2014/main" id="{AF5F8252-DE95-4740-ADD3-8C5A98DB95FB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8" name="TextBox 357">
                <a:extLst>
                  <a:ext uri="{FF2B5EF4-FFF2-40B4-BE49-F238E27FC236}">
                    <a16:creationId xmlns:a16="http://schemas.microsoft.com/office/drawing/2014/main" id="{EFF4DCEC-CC71-4575-8978-93E851ECFF5E}"/>
                  </a:ext>
                </a:extLst>
              </p:cNvPr>
              <p:cNvSpPr txBox="1"/>
              <p:nvPr/>
            </p:nvSpPr>
            <p:spPr>
              <a:xfrm>
                <a:off x="278302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250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170D06D-7633-45E2-AF80-DE4F2DAD23F1}"/>
              </a:ext>
            </a:extLst>
          </p:cNvPr>
          <p:cNvGrpSpPr/>
          <p:nvPr/>
        </p:nvGrpSpPr>
        <p:grpSpPr>
          <a:xfrm>
            <a:off x="2599899" y="3727366"/>
            <a:ext cx="2747512" cy="3044437"/>
            <a:chOff x="2599899" y="3727366"/>
            <a:chExt cx="2747512" cy="3044437"/>
          </a:xfrm>
        </p:grpSpPr>
        <p:sp>
          <p:nvSpPr>
            <p:cNvPr id="176" name="文本框 283">
              <a:extLst>
                <a:ext uri="{FF2B5EF4-FFF2-40B4-BE49-F238E27FC236}">
                  <a16:creationId xmlns:a16="http://schemas.microsoft.com/office/drawing/2014/main" id="{ED32587F-CE01-4AB8-B2B1-FCF9590EE0D9}"/>
                </a:ext>
              </a:extLst>
            </p:cNvPr>
            <p:cNvSpPr txBox="1"/>
            <p:nvPr/>
          </p:nvSpPr>
          <p:spPr>
            <a:xfrm>
              <a:off x="3510651" y="3727366"/>
              <a:ext cx="12362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figure supplement 1D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BA43DEA-5842-4886-8A4E-EBC1F1F96F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361922" y="6171728"/>
              <a:ext cx="1704975" cy="600075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B555E3C-3617-4540-B3D1-5560CF004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363955" y="5501684"/>
              <a:ext cx="1701745" cy="588258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786C026-5A3A-4C21-8DA4-A03E2459F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3361922" y="4607337"/>
              <a:ext cx="1690849" cy="842824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5009610-3005-44E3-B641-F555DA962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3356891" y="4061362"/>
              <a:ext cx="1690849" cy="425511"/>
            </a:xfrm>
            <a:prstGeom prst="rect">
              <a:avLst/>
            </a:prstGeom>
          </p:spPr>
        </p:pic>
        <p:sp>
          <p:nvSpPr>
            <p:cNvPr id="359" name="TextBox 22">
              <a:extLst>
                <a:ext uri="{FF2B5EF4-FFF2-40B4-BE49-F238E27FC236}">
                  <a16:creationId xmlns:a16="http://schemas.microsoft.com/office/drawing/2014/main" id="{8033EF40-E1E2-4344-BACE-6328BC962D2F}"/>
                </a:ext>
              </a:extLst>
            </p:cNvPr>
            <p:cNvSpPr txBox="1"/>
            <p:nvPr/>
          </p:nvSpPr>
          <p:spPr>
            <a:xfrm>
              <a:off x="3052049" y="4196135"/>
              <a:ext cx="41229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p65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" name="TextBox 21">
              <a:extLst>
                <a:ext uri="{FF2B5EF4-FFF2-40B4-BE49-F238E27FC236}">
                  <a16:creationId xmlns:a16="http://schemas.microsoft.com/office/drawing/2014/main" id="{D6D42A05-686C-498D-AD82-53ACC6BDD250}"/>
                </a:ext>
              </a:extLst>
            </p:cNvPr>
            <p:cNvSpPr txBox="1"/>
            <p:nvPr/>
          </p:nvSpPr>
          <p:spPr>
            <a:xfrm>
              <a:off x="2971332" y="4957232"/>
              <a:ext cx="46679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" name="TextBox 360">
              <a:extLst>
                <a:ext uri="{FF2B5EF4-FFF2-40B4-BE49-F238E27FC236}">
                  <a16:creationId xmlns:a16="http://schemas.microsoft.com/office/drawing/2014/main" id="{FFBB87BB-C8AE-4F05-9651-81D7F9C002D2}"/>
                </a:ext>
              </a:extLst>
            </p:cNvPr>
            <p:cNvSpPr txBox="1"/>
            <p:nvPr/>
          </p:nvSpPr>
          <p:spPr>
            <a:xfrm>
              <a:off x="2773145" y="5752939"/>
              <a:ext cx="62112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/>
                <a:t>Tubulin</a:t>
              </a:r>
            </a:p>
          </p:txBody>
        </p:sp>
        <p:sp>
          <p:nvSpPr>
            <p:cNvPr id="362" name="TextBox 361">
              <a:extLst>
                <a:ext uri="{FF2B5EF4-FFF2-40B4-BE49-F238E27FC236}">
                  <a16:creationId xmlns:a16="http://schemas.microsoft.com/office/drawing/2014/main" id="{8172686F-9D13-4A5A-AD26-E6FCD6E336DA}"/>
                </a:ext>
              </a:extLst>
            </p:cNvPr>
            <p:cNvSpPr txBox="1"/>
            <p:nvPr/>
          </p:nvSpPr>
          <p:spPr>
            <a:xfrm>
              <a:off x="2599899" y="6410500"/>
              <a:ext cx="76270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 err="1"/>
                <a:t>Lamin</a:t>
              </a:r>
              <a:r>
                <a:rPr lang="en-US" dirty="0"/>
                <a:t> B2</a:t>
              </a:r>
            </a:p>
          </p:txBody>
        </p:sp>
        <p:grpSp>
          <p:nvGrpSpPr>
            <p:cNvPr id="363" name="Group 362">
              <a:extLst>
                <a:ext uri="{FF2B5EF4-FFF2-40B4-BE49-F238E27FC236}">
                  <a16:creationId xmlns:a16="http://schemas.microsoft.com/office/drawing/2014/main" id="{70EEE738-B3EC-4955-AF3C-73EC5BF5303C}"/>
                </a:ext>
              </a:extLst>
            </p:cNvPr>
            <p:cNvGrpSpPr/>
            <p:nvPr/>
          </p:nvGrpSpPr>
          <p:grpSpPr>
            <a:xfrm>
              <a:off x="4887550" y="4425523"/>
              <a:ext cx="392247" cy="200055"/>
              <a:chOff x="2738571" y="2890822"/>
              <a:chExt cx="392247" cy="200055"/>
            </a:xfrm>
          </p:grpSpPr>
          <p:cxnSp>
            <p:nvCxnSpPr>
              <p:cNvPr id="364" name="Straight Connector 363">
                <a:extLst>
                  <a:ext uri="{FF2B5EF4-FFF2-40B4-BE49-F238E27FC236}">
                    <a16:creationId xmlns:a16="http://schemas.microsoft.com/office/drawing/2014/main" id="{959F1D9B-E83C-4B27-9B58-8A69122E8082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5" name="TextBox 364">
                <a:extLst>
                  <a:ext uri="{FF2B5EF4-FFF2-40B4-BE49-F238E27FC236}">
                    <a16:creationId xmlns:a16="http://schemas.microsoft.com/office/drawing/2014/main" id="{197735D4-070D-491C-9246-1F532172516B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50</a:t>
                </a:r>
              </a:p>
            </p:txBody>
          </p:sp>
        </p:grpSp>
        <p:grpSp>
          <p:nvGrpSpPr>
            <p:cNvPr id="366" name="Group 365">
              <a:extLst>
                <a:ext uri="{FF2B5EF4-FFF2-40B4-BE49-F238E27FC236}">
                  <a16:creationId xmlns:a16="http://schemas.microsoft.com/office/drawing/2014/main" id="{9F14F712-8748-495A-97A4-8FE065BF5B2D}"/>
                </a:ext>
              </a:extLst>
            </p:cNvPr>
            <p:cNvGrpSpPr/>
            <p:nvPr/>
          </p:nvGrpSpPr>
          <p:grpSpPr>
            <a:xfrm>
              <a:off x="4887550" y="4089224"/>
              <a:ext cx="392247" cy="200055"/>
              <a:chOff x="2738571" y="2890822"/>
              <a:chExt cx="392247" cy="200055"/>
            </a:xfrm>
          </p:grpSpPr>
          <p:cxnSp>
            <p:nvCxnSpPr>
              <p:cNvPr id="367" name="Straight Connector 366">
                <a:extLst>
                  <a:ext uri="{FF2B5EF4-FFF2-40B4-BE49-F238E27FC236}">
                    <a16:creationId xmlns:a16="http://schemas.microsoft.com/office/drawing/2014/main" id="{C7E6FFAF-4E83-41BE-9AC3-7B7D8A58C371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8" name="TextBox 367">
                <a:extLst>
                  <a:ext uri="{FF2B5EF4-FFF2-40B4-BE49-F238E27FC236}">
                    <a16:creationId xmlns:a16="http://schemas.microsoft.com/office/drawing/2014/main" id="{43E0535F-C19F-4DBA-B5AF-0B57951CB992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75</a:t>
                </a:r>
              </a:p>
            </p:txBody>
          </p:sp>
        </p:grpSp>
        <p:grpSp>
          <p:nvGrpSpPr>
            <p:cNvPr id="369" name="Group 368">
              <a:extLst>
                <a:ext uri="{FF2B5EF4-FFF2-40B4-BE49-F238E27FC236}">
                  <a16:creationId xmlns:a16="http://schemas.microsoft.com/office/drawing/2014/main" id="{D0794CFB-F94B-4B56-8299-C571464ED803}"/>
                </a:ext>
              </a:extLst>
            </p:cNvPr>
            <p:cNvGrpSpPr/>
            <p:nvPr/>
          </p:nvGrpSpPr>
          <p:grpSpPr>
            <a:xfrm>
              <a:off x="4951905" y="5165219"/>
              <a:ext cx="392247" cy="200055"/>
              <a:chOff x="2783021" y="2890822"/>
              <a:chExt cx="392247" cy="200055"/>
            </a:xfrm>
          </p:grpSpPr>
          <p:cxnSp>
            <p:nvCxnSpPr>
              <p:cNvPr id="370" name="Straight Connector 369">
                <a:extLst>
                  <a:ext uri="{FF2B5EF4-FFF2-40B4-BE49-F238E27FC236}">
                    <a16:creationId xmlns:a16="http://schemas.microsoft.com/office/drawing/2014/main" id="{D1E1DD60-E17D-45ED-8E4D-9B1891FAE6E6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1" name="TextBox 370">
                <a:extLst>
                  <a:ext uri="{FF2B5EF4-FFF2-40B4-BE49-F238E27FC236}">
                    <a16:creationId xmlns:a16="http://schemas.microsoft.com/office/drawing/2014/main" id="{87FD62CF-3B2F-4639-8EAB-352D2895E612}"/>
                  </a:ext>
                </a:extLst>
              </p:cNvPr>
              <p:cNvSpPr txBox="1"/>
              <p:nvPr/>
            </p:nvSpPr>
            <p:spPr>
              <a:xfrm>
                <a:off x="278302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100</a:t>
                </a:r>
              </a:p>
            </p:txBody>
          </p:sp>
        </p:grpSp>
        <p:grpSp>
          <p:nvGrpSpPr>
            <p:cNvPr id="372" name="Group 371">
              <a:extLst>
                <a:ext uri="{FF2B5EF4-FFF2-40B4-BE49-F238E27FC236}">
                  <a16:creationId xmlns:a16="http://schemas.microsoft.com/office/drawing/2014/main" id="{06E9EFD8-2D47-4124-9808-BE8BF762B60B}"/>
                </a:ext>
              </a:extLst>
            </p:cNvPr>
            <p:cNvGrpSpPr/>
            <p:nvPr/>
          </p:nvGrpSpPr>
          <p:grpSpPr>
            <a:xfrm>
              <a:off x="4951905" y="4973990"/>
              <a:ext cx="392247" cy="200055"/>
              <a:chOff x="2783021" y="2890822"/>
              <a:chExt cx="392247" cy="200055"/>
            </a:xfrm>
          </p:grpSpPr>
          <p:cxnSp>
            <p:nvCxnSpPr>
              <p:cNvPr id="373" name="Straight Connector 372">
                <a:extLst>
                  <a:ext uri="{FF2B5EF4-FFF2-40B4-BE49-F238E27FC236}">
                    <a16:creationId xmlns:a16="http://schemas.microsoft.com/office/drawing/2014/main" id="{B4970E03-CF07-4036-A733-7D96DB92E928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4" name="TextBox 373">
                <a:extLst>
                  <a:ext uri="{FF2B5EF4-FFF2-40B4-BE49-F238E27FC236}">
                    <a16:creationId xmlns:a16="http://schemas.microsoft.com/office/drawing/2014/main" id="{9CA2FA80-DFDE-49BE-8971-4F541A735094}"/>
                  </a:ext>
                </a:extLst>
              </p:cNvPr>
              <p:cNvSpPr txBox="1"/>
              <p:nvPr/>
            </p:nvSpPr>
            <p:spPr>
              <a:xfrm>
                <a:off x="278302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150</a:t>
                </a:r>
              </a:p>
            </p:txBody>
          </p:sp>
        </p:grpSp>
        <p:grpSp>
          <p:nvGrpSpPr>
            <p:cNvPr id="375" name="Group 374">
              <a:extLst>
                <a:ext uri="{FF2B5EF4-FFF2-40B4-BE49-F238E27FC236}">
                  <a16:creationId xmlns:a16="http://schemas.microsoft.com/office/drawing/2014/main" id="{0B373C63-9FCE-4389-92EB-CB225FDB0ACC}"/>
                </a:ext>
              </a:extLst>
            </p:cNvPr>
            <p:cNvGrpSpPr/>
            <p:nvPr/>
          </p:nvGrpSpPr>
          <p:grpSpPr>
            <a:xfrm>
              <a:off x="4955164" y="4810592"/>
              <a:ext cx="392247" cy="200055"/>
              <a:chOff x="2783021" y="2890822"/>
              <a:chExt cx="392247" cy="200055"/>
            </a:xfrm>
          </p:grpSpPr>
          <p:cxnSp>
            <p:nvCxnSpPr>
              <p:cNvPr id="376" name="Straight Connector 375">
                <a:extLst>
                  <a:ext uri="{FF2B5EF4-FFF2-40B4-BE49-F238E27FC236}">
                    <a16:creationId xmlns:a16="http://schemas.microsoft.com/office/drawing/2014/main" id="{AF68A379-0E37-4251-8B11-15A5CFC633EB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7" name="TextBox 376">
                <a:extLst>
                  <a:ext uri="{FF2B5EF4-FFF2-40B4-BE49-F238E27FC236}">
                    <a16:creationId xmlns:a16="http://schemas.microsoft.com/office/drawing/2014/main" id="{A0B9A8DF-D10D-48E2-8F8D-7EBEA8E8D3D1}"/>
                  </a:ext>
                </a:extLst>
              </p:cNvPr>
              <p:cNvSpPr txBox="1"/>
              <p:nvPr/>
            </p:nvSpPr>
            <p:spPr>
              <a:xfrm>
                <a:off x="278302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250</a:t>
                </a:r>
              </a:p>
            </p:txBody>
          </p:sp>
        </p:grpSp>
        <p:grpSp>
          <p:nvGrpSpPr>
            <p:cNvPr id="378" name="Group 377">
              <a:extLst>
                <a:ext uri="{FF2B5EF4-FFF2-40B4-BE49-F238E27FC236}">
                  <a16:creationId xmlns:a16="http://schemas.microsoft.com/office/drawing/2014/main" id="{70851A01-3AB8-4B95-ACF9-1BAACB3ACC52}"/>
                </a:ext>
              </a:extLst>
            </p:cNvPr>
            <p:cNvGrpSpPr/>
            <p:nvPr/>
          </p:nvGrpSpPr>
          <p:grpSpPr>
            <a:xfrm>
              <a:off x="4918864" y="5542704"/>
              <a:ext cx="392247" cy="200055"/>
              <a:chOff x="2738571" y="2890822"/>
              <a:chExt cx="392247" cy="200055"/>
            </a:xfrm>
          </p:grpSpPr>
          <p:cxnSp>
            <p:nvCxnSpPr>
              <p:cNvPr id="379" name="Straight Connector 378">
                <a:extLst>
                  <a:ext uri="{FF2B5EF4-FFF2-40B4-BE49-F238E27FC236}">
                    <a16:creationId xmlns:a16="http://schemas.microsoft.com/office/drawing/2014/main" id="{AA8B20EF-F9AF-43E3-A957-7F2B109DDBD8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0" name="TextBox 379">
                <a:extLst>
                  <a:ext uri="{FF2B5EF4-FFF2-40B4-BE49-F238E27FC236}">
                    <a16:creationId xmlns:a16="http://schemas.microsoft.com/office/drawing/2014/main" id="{6ACE1850-99C9-4EF3-AC7C-D1100A00E39E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50</a:t>
                </a:r>
              </a:p>
            </p:txBody>
          </p:sp>
        </p:grpSp>
        <p:grpSp>
          <p:nvGrpSpPr>
            <p:cNvPr id="381" name="Group 380">
              <a:extLst>
                <a:ext uri="{FF2B5EF4-FFF2-40B4-BE49-F238E27FC236}">
                  <a16:creationId xmlns:a16="http://schemas.microsoft.com/office/drawing/2014/main" id="{52D2C01F-9125-45A2-884F-BF32BB2E0191}"/>
                </a:ext>
              </a:extLst>
            </p:cNvPr>
            <p:cNvGrpSpPr/>
            <p:nvPr/>
          </p:nvGrpSpPr>
          <p:grpSpPr>
            <a:xfrm>
              <a:off x="4918864" y="5905337"/>
              <a:ext cx="392247" cy="200055"/>
              <a:chOff x="2738571" y="2890822"/>
              <a:chExt cx="392247" cy="200055"/>
            </a:xfrm>
          </p:grpSpPr>
          <p:cxnSp>
            <p:nvCxnSpPr>
              <p:cNvPr id="382" name="Straight Connector 381">
                <a:extLst>
                  <a:ext uri="{FF2B5EF4-FFF2-40B4-BE49-F238E27FC236}">
                    <a16:creationId xmlns:a16="http://schemas.microsoft.com/office/drawing/2014/main" id="{A2D68736-0259-47D6-AC9E-10D73130BA4A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3" name="TextBox 382">
                <a:extLst>
                  <a:ext uri="{FF2B5EF4-FFF2-40B4-BE49-F238E27FC236}">
                    <a16:creationId xmlns:a16="http://schemas.microsoft.com/office/drawing/2014/main" id="{20ED262A-FF30-4C8E-B68E-BEDE4C46419D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37</a:t>
                </a:r>
              </a:p>
            </p:txBody>
          </p:sp>
        </p:grp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7D373493-8659-47AF-9150-4F4B0AEFDDD0}"/>
                </a:ext>
              </a:extLst>
            </p:cNvPr>
            <p:cNvGrpSpPr/>
            <p:nvPr/>
          </p:nvGrpSpPr>
          <p:grpSpPr>
            <a:xfrm>
              <a:off x="4919243" y="6533239"/>
              <a:ext cx="392247" cy="200055"/>
              <a:chOff x="2738571" y="2890822"/>
              <a:chExt cx="392247" cy="200055"/>
            </a:xfrm>
          </p:grpSpPr>
          <p:cxnSp>
            <p:nvCxnSpPr>
              <p:cNvPr id="385" name="Straight Connector 384">
                <a:extLst>
                  <a:ext uri="{FF2B5EF4-FFF2-40B4-BE49-F238E27FC236}">
                    <a16:creationId xmlns:a16="http://schemas.microsoft.com/office/drawing/2014/main" id="{AF9D97DC-D4E5-4112-9AA2-479F4048C378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6" name="TextBox 385">
                <a:extLst>
                  <a:ext uri="{FF2B5EF4-FFF2-40B4-BE49-F238E27FC236}">
                    <a16:creationId xmlns:a16="http://schemas.microsoft.com/office/drawing/2014/main" id="{E6AB6D15-4179-4A56-B18C-F5A4E3EF0CE2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50</a:t>
                </a:r>
              </a:p>
            </p:txBody>
          </p:sp>
        </p:grpSp>
        <p:grpSp>
          <p:nvGrpSpPr>
            <p:cNvPr id="387" name="Group 386">
              <a:extLst>
                <a:ext uri="{FF2B5EF4-FFF2-40B4-BE49-F238E27FC236}">
                  <a16:creationId xmlns:a16="http://schemas.microsoft.com/office/drawing/2014/main" id="{B4AD63E1-7FC9-4855-8A4C-4F4EB7EB9883}"/>
                </a:ext>
              </a:extLst>
            </p:cNvPr>
            <p:cNvGrpSpPr/>
            <p:nvPr/>
          </p:nvGrpSpPr>
          <p:grpSpPr>
            <a:xfrm>
              <a:off x="4919243" y="6196940"/>
              <a:ext cx="392247" cy="200055"/>
              <a:chOff x="2738571" y="2890822"/>
              <a:chExt cx="392247" cy="200055"/>
            </a:xfrm>
          </p:grpSpPr>
          <p:cxnSp>
            <p:nvCxnSpPr>
              <p:cNvPr id="388" name="Straight Connector 387">
                <a:extLst>
                  <a:ext uri="{FF2B5EF4-FFF2-40B4-BE49-F238E27FC236}">
                    <a16:creationId xmlns:a16="http://schemas.microsoft.com/office/drawing/2014/main" id="{2F9A9CC1-D530-41F9-BC61-5647537E2C33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9" name="TextBox 388">
                <a:extLst>
                  <a:ext uri="{FF2B5EF4-FFF2-40B4-BE49-F238E27FC236}">
                    <a16:creationId xmlns:a16="http://schemas.microsoft.com/office/drawing/2014/main" id="{EE7697D1-5110-4203-8159-566077E2C10D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75</a:t>
                </a:r>
              </a:p>
            </p:txBody>
          </p:sp>
        </p:grpSp>
        <p:sp>
          <p:nvSpPr>
            <p:cNvPr id="390" name="矩形 471">
              <a:extLst>
                <a:ext uri="{FF2B5EF4-FFF2-40B4-BE49-F238E27FC236}">
                  <a16:creationId xmlns:a16="http://schemas.microsoft.com/office/drawing/2014/main" id="{4C6D6C87-4259-48AD-B68F-73834C8AA99E}"/>
                </a:ext>
              </a:extLst>
            </p:cNvPr>
            <p:cNvSpPr/>
            <p:nvPr/>
          </p:nvSpPr>
          <p:spPr>
            <a:xfrm>
              <a:off x="3636815" y="4197990"/>
              <a:ext cx="1307822" cy="213589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矩形 471">
              <a:extLst>
                <a:ext uri="{FF2B5EF4-FFF2-40B4-BE49-F238E27FC236}">
                  <a16:creationId xmlns:a16="http://schemas.microsoft.com/office/drawing/2014/main" id="{12E977B7-A87C-4042-A908-2BF298C6A0E0}"/>
                </a:ext>
              </a:extLst>
            </p:cNvPr>
            <p:cNvSpPr/>
            <p:nvPr/>
          </p:nvSpPr>
          <p:spPr>
            <a:xfrm>
              <a:off x="3606843" y="5103917"/>
              <a:ext cx="1307822" cy="213589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2" name="矩形 471">
              <a:extLst>
                <a:ext uri="{FF2B5EF4-FFF2-40B4-BE49-F238E27FC236}">
                  <a16:creationId xmlns:a16="http://schemas.microsoft.com/office/drawing/2014/main" id="{96857984-32C4-4FB8-8E52-BF52C18F1926}"/>
                </a:ext>
              </a:extLst>
            </p:cNvPr>
            <p:cNvSpPr/>
            <p:nvPr/>
          </p:nvSpPr>
          <p:spPr>
            <a:xfrm>
              <a:off x="3491800" y="5524860"/>
              <a:ext cx="1307822" cy="213589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3" name="矩形 471">
              <a:extLst>
                <a:ext uri="{FF2B5EF4-FFF2-40B4-BE49-F238E27FC236}">
                  <a16:creationId xmlns:a16="http://schemas.microsoft.com/office/drawing/2014/main" id="{537717CA-EA16-4276-B30E-38A718530440}"/>
                </a:ext>
              </a:extLst>
            </p:cNvPr>
            <p:cNvSpPr/>
            <p:nvPr/>
          </p:nvSpPr>
          <p:spPr>
            <a:xfrm>
              <a:off x="3568801" y="6324092"/>
              <a:ext cx="1307822" cy="213589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6907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">
            <a:extLst>
              <a:ext uri="{FF2B5EF4-FFF2-40B4-BE49-F238E27FC236}">
                <a16:creationId xmlns:a16="http://schemas.microsoft.com/office/drawing/2014/main" id="{99251E71-5B7B-4A4B-A860-D62198009AAC}"/>
              </a:ext>
            </a:extLst>
          </p:cNvPr>
          <p:cNvSpPr txBox="1"/>
          <p:nvPr/>
        </p:nvSpPr>
        <p:spPr>
          <a:xfrm>
            <a:off x="47667" y="61695"/>
            <a:ext cx="7581857" cy="69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25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Figure 4</a:t>
            </a:r>
            <a:r>
              <a:rPr lang="en-US" altLang="zh-CN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-figure </a:t>
            </a:r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supplement </a:t>
            </a:r>
            <a:r>
              <a:rPr lang="en-US" sz="1400" b="1" dirty="0">
                <a:latin typeface="Arial" panose="020B0604020202020204" pitchFamily="34" charset="0"/>
                <a:ea typeface="DengXian" panose="02010600030101010101" pitchFamily="2" charset="-122"/>
              </a:rPr>
              <a:t>2</a:t>
            </a:r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—source data.</a:t>
            </a:r>
            <a:r>
              <a:rPr lang="en-US" sz="14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 Uncropped western blot images for Figure 4-figure supplement </a:t>
            </a:r>
            <a:r>
              <a:rPr lang="en-US" sz="1400" dirty="0">
                <a:latin typeface="Arial" panose="020B0604020202020204" pitchFamily="34" charset="0"/>
                <a:ea typeface="DengXian" panose="02010600030101010101" pitchFamily="2" charset="-122"/>
              </a:rPr>
              <a:t>2</a:t>
            </a:r>
            <a:r>
              <a:rPr lang="en-US" sz="14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.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9524D31-673E-4ADC-88F6-0601CDD42FA2}"/>
              </a:ext>
            </a:extLst>
          </p:cNvPr>
          <p:cNvGrpSpPr/>
          <p:nvPr/>
        </p:nvGrpSpPr>
        <p:grpSpPr>
          <a:xfrm>
            <a:off x="426034" y="4378393"/>
            <a:ext cx="4554066" cy="2880199"/>
            <a:chOff x="873032" y="1285346"/>
            <a:chExt cx="4554066" cy="2880199"/>
          </a:xfrm>
        </p:grpSpPr>
        <p:sp>
          <p:nvSpPr>
            <p:cNvPr id="38" name="TextBox 7">
              <a:extLst>
                <a:ext uri="{FF2B5EF4-FFF2-40B4-BE49-F238E27FC236}">
                  <a16:creationId xmlns:a16="http://schemas.microsoft.com/office/drawing/2014/main" id="{A4C9E50B-283E-44AC-BD45-51D36FA04EE3}"/>
                </a:ext>
              </a:extLst>
            </p:cNvPr>
            <p:cNvSpPr txBox="1"/>
            <p:nvPr/>
          </p:nvSpPr>
          <p:spPr>
            <a:xfrm>
              <a:off x="980434" y="2959687"/>
              <a:ext cx="4475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grpSp>
          <p:nvGrpSpPr>
            <p:cNvPr id="3" name="组合 38">
              <a:extLst>
                <a:ext uri="{FF2B5EF4-FFF2-40B4-BE49-F238E27FC236}">
                  <a16:creationId xmlns:a16="http://schemas.microsoft.com/office/drawing/2014/main" id="{436D19F8-C320-4A23-AB10-0A509F3A252C}"/>
                </a:ext>
              </a:extLst>
            </p:cNvPr>
            <p:cNvGrpSpPr/>
            <p:nvPr/>
          </p:nvGrpSpPr>
          <p:grpSpPr>
            <a:xfrm>
              <a:off x="2050560" y="1469277"/>
              <a:ext cx="1485165" cy="535724"/>
              <a:chOff x="703769" y="1116031"/>
              <a:chExt cx="2088646" cy="535724"/>
            </a:xfrm>
          </p:grpSpPr>
          <p:sp>
            <p:nvSpPr>
              <p:cNvPr id="71" name="TextBox 6">
                <a:extLst>
                  <a:ext uri="{FF2B5EF4-FFF2-40B4-BE49-F238E27FC236}">
                    <a16:creationId xmlns:a16="http://schemas.microsoft.com/office/drawing/2014/main" id="{3750375B-6CE8-47C3-A8CC-76BD9BC6741B}"/>
                  </a:ext>
                </a:extLst>
              </p:cNvPr>
              <p:cNvSpPr txBox="1"/>
              <p:nvPr/>
            </p:nvSpPr>
            <p:spPr>
              <a:xfrm>
                <a:off x="703769" y="1305502"/>
                <a:ext cx="806631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Hif1a </a:t>
                </a:r>
                <a:r>
                  <a:rPr lang="en-US" sz="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shRNA</a:t>
                </a:r>
                <a:endParaRPr 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4" name="Group 11">
                <a:extLst>
                  <a:ext uri="{FF2B5EF4-FFF2-40B4-BE49-F238E27FC236}">
                    <a16:creationId xmlns:a16="http://schemas.microsoft.com/office/drawing/2014/main" id="{49E3C8B0-FFA7-4FFA-904F-5520E35BDD27}"/>
                  </a:ext>
                </a:extLst>
              </p:cNvPr>
              <p:cNvGrpSpPr/>
              <p:nvPr/>
            </p:nvGrpSpPr>
            <p:grpSpPr>
              <a:xfrm>
                <a:off x="1799692" y="1116031"/>
                <a:ext cx="992723" cy="535724"/>
                <a:chOff x="1470987" y="362046"/>
                <a:chExt cx="842983" cy="535724"/>
              </a:xfrm>
            </p:grpSpPr>
            <p:sp>
              <p:nvSpPr>
                <p:cNvPr id="73" name="TextBox 9">
                  <a:extLst>
                    <a:ext uri="{FF2B5EF4-FFF2-40B4-BE49-F238E27FC236}">
                      <a16:creationId xmlns:a16="http://schemas.microsoft.com/office/drawing/2014/main" id="{813C7263-A48D-4DA1-B08A-CF12DEF809C7}"/>
                    </a:ext>
                  </a:extLst>
                </p:cNvPr>
                <p:cNvSpPr txBox="1"/>
                <p:nvPr/>
              </p:nvSpPr>
              <p:spPr>
                <a:xfrm rot="18518147">
                  <a:off x="1398211" y="549108"/>
                  <a:ext cx="36099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Ctrl</a:t>
                  </a:r>
                </a:p>
              </p:txBody>
            </p:sp>
            <p:sp>
              <p:nvSpPr>
                <p:cNvPr id="74" name="TextBox 10">
                  <a:extLst>
                    <a:ext uri="{FF2B5EF4-FFF2-40B4-BE49-F238E27FC236}">
                      <a16:creationId xmlns:a16="http://schemas.microsoft.com/office/drawing/2014/main" id="{EFC9AC68-BC00-4221-8C22-D2C8EB63F066}"/>
                    </a:ext>
                  </a:extLst>
                </p:cNvPr>
                <p:cNvSpPr txBox="1"/>
                <p:nvPr/>
              </p:nvSpPr>
              <p:spPr>
                <a:xfrm rot="18518147">
                  <a:off x="1624616" y="522186"/>
                  <a:ext cx="535724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sh3809</a:t>
                  </a:r>
                </a:p>
              </p:txBody>
            </p:sp>
            <p:sp>
              <p:nvSpPr>
                <p:cNvPr id="75" name="TextBox 11">
                  <a:extLst>
                    <a:ext uri="{FF2B5EF4-FFF2-40B4-BE49-F238E27FC236}">
                      <a16:creationId xmlns:a16="http://schemas.microsoft.com/office/drawing/2014/main" id="{04013C1C-3BD2-40F9-86B7-7C79007788FD}"/>
                    </a:ext>
                  </a:extLst>
                </p:cNvPr>
                <p:cNvSpPr txBox="1"/>
                <p:nvPr/>
              </p:nvSpPr>
              <p:spPr>
                <a:xfrm rot="18518147">
                  <a:off x="1938386" y="522186"/>
                  <a:ext cx="535724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sh3810</a:t>
                  </a:r>
                </a:p>
              </p:txBody>
            </p:sp>
          </p:grpSp>
        </p:grpSp>
        <p:sp>
          <p:nvSpPr>
            <p:cNvPr id="41" name="TextBox 14">
              <a:extLst>
                <a:ext uri="{FF2B5EF4-FFF2-40B4-BE49-F238E27FC236}">
                  <a16:creationId xmlns:a16="http://schemas.microsoft.com/office/drawing/2014/main" id="{15B25F6D-E913-455B-ACC6-970C3B44742B}"/>
                </a:ext>
              </a:extLst>
            </p:cNvPr>
            <p:cNvSpPr txBox="1"/>
            <p:nvPr/>
          </p:nvSpPr>
          <p:spPr>
            <a:xfrm>
              <a:off x="873032" y="3608716"/>
              <a:ext cx="5549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TextBox 16">
              <a:extLst>
                <a:ext uri="{FF2B5EF4-FFF2-40B4-BE49-F238E27FC236}">
                  <a16:creationId xmlns:a16="http://schemas.microsoft.com/office/drawing/2014/main" id="{A71B7B92-1E74-4FA3-A07A-D1EBFE86A5E7}"/>
                </a:ext>
              </a:extLst>
            </p:cNvPr>
            <p:cNvSpPr txBox="1"/>
            <p:nvPr/>
          </p:nvSpPr>
          <p:spPr>
            <a:xfrm>
              <a:off x="991654" y="2248316"/>
              <a:ext cx="43633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Hif1a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3" name="图片 42" descr="雪地上的飞机&#10;&#10;低可信度描述已自动生成">
              <a:extLst>
                <a:ext uri="{FF2B5EF4-FFF2-40B4-BE49-F238E27FC236}">
                  <a16:creationId xmlns:a16="http://schemas.microsoft.com/office/drawing/2014/main" id="{77787BF1-4202-417D-BC47-D9B62228A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9" t="51362" r="7199" b="19142"/>
            <a:stretch/>
          </p:blipFill>
          <p:spPr>
            <a:xfrm>
              <a:off x="1374224" y="2671362"/>
              <a:ext cx="2965122" cy="765085"/>
            </a:xfrm>
            <a:prstGeom prst="rect">
              <a:avLst/>
            </a:prstGeom>
          </p:spPr>
        </p:pic>
        <p:pic>
          <p:nvPicPr>
            <p:cNvPr id="44" name="图片 43" descr="雪地上&#10;&#10;描述已自动生成">
              <a:extLst>
                <a:ext uri="{FF2B5EF4-FFF2-40B4-BE49-F238E27FC236}">
                  <a16:creationId xmlns:a16="http://schemas.microsoft.com/office/drawing/2014/main" id="{0F0324FE-1496-4653-B049-079E982095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3" t="46712" r="9204" b="37040"/>
            <a:stretch/>
          </p:blipFill>
          <p:spPr>
            <a:xfrm>
              <a:off x="1374224" y="3494065"/>
              <a:ext cx="2965122" cy="444746"/>
            </a:xfrm>
            <a:prstGeom prst="rect">
              <a:avLst/>
            </a:prstGeom>
          </p:spPr>
        </p:pic>
        <p:pic>
          <p:nvPicPr>
            <p:cNvPr id="45" name="图片 44" descr="图片包含 照片, 看着, 水, 飞机&#10;&#10;描述已自动生成">
              <a:extLst>
                <a:ext uri="{FF2B5EF4-FFF2-40B4-BE49-F238E27FC236}">
                  <a16:creationId xmlns:a16="http://schemas.microsoft.com/office/drawing/2014/main" id="{DC7FA4FE-225B-4ADA-AABA-97726F61EE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651" r="8398" b="32629"/>
            <a:stretch/>
          </p:blipFill>
          <p:spPr>
            <a:xfrm>
              <a:off x="1374225" y="1940296"/>
              <a:ext cx="2965122" cy="666366"/>
            </a:xfrm>
            <a:prstGeom prst="rect">
              <a:avLst/>
            </a:prstGeom>
          </p:spPr>
        </p:pic>
        <p:grpSp>
          <p:nvGrpSpPr>
            <p:cNvPr id="5" name="组合 45">
              <a:extLst>
                <a:ext uri="{FF2B5EF4-FFF2-40B4-BE49-F238E27FC236}">
                  <a16:creationId xmlns:a16="http://schemas.microsoft.com/office/drawing/2014/main" id="{B01EA589-5559-4247-8919-4E51B86F5BD9}"/>
                </a:ext>
              </a:extLst>
            </p:cNvPr>
            <p:cNvGrpSpPr/>
            <p:nvPr/>
          </p:nvGrpSpPr>
          <p:grpSpPr>
            <a:xfrm>
              <a:off x="4165795" y="3445161"/>
              <a:ext cx="1125128" cy="622360"/>
              <a:chOff x="6455234" y="2002945"/>
              <a:chExt cx="625371" cy="626510"/>
            </a:xfrm>
          </p:grpSpPr>
          <p:cxnSp>
            <p:nvCxnSpPr>
              <p:cNvPr id="65" name="Straight Connector 46">
                <a:extLst>
                  <a:ext uri="{FF2B5EF4-FFF2-40B4-BE49-F238E27FC236}">
                    <a16:creationId xmlns:a16="http://schemas.microsoft.com/office/drawing/2014/main" id="{908B8D19-F44D-4BD4-AFE6-4115E3D45C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55234" y="228089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46">
                <a:extLst>
                  <a:ext uri="{FF2B5EF4-FFF2-40B4-BE49-F238E27FC236}">
                    <a16:creationId xmlns:a16="http://schemas.microsoft.com/office/drawing/2014/main" id="{3282EC11-134D-423C-9956-61B9CD468C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55234" y="205938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Box 117">
                <a:extLst>
                  <a:ext uri="{FF2B5EF4-FFF2-40B4-BE49-F238E27FC236}">
                    <a16:creationId xmlns:a16="http://schemas.microsoft.com/office/drawing/2014/main" id="{19FE2FA4-FD79-452B-8184-516D2B495F8E}"/>
                  </a:ext>
                </a:extLst>
              </p:cNvPr>
              <p:cNvSpPr txBox="1"/>
              <p:nvPr/>
            </p:nvSpPr>
            <p:spPr>
              <a:xfrm>
                <a:off x="6564379" y="2231857"/>
                <a:ext cx="516226" cy="255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8" name="TextBox 118">
                <a:extLst>
                  <a:ext uri="{FF2B5EF4-FFF2-40B4-BE49-F238E27FC236}">
                    <a16:creationId xmlns:a16="http://schemas.microsoft.com/office/drawing/2014/main" id="{E7FC722D-BA68-45FC-9783-8963C2EC759F}"/>
                  </a:ext>
                </a:extLst>
              </p:cNvPr>
              <p:cNvSpPr txBox="1"/>
              <p:nvPr/>
            </p:nvSpPr>
            <p:spPr>
              <a:xfrm>
                <a:off x="6560074" y="2002945"/>
                <a:ext cx="520531" cy="255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9" name="Straight Connector 46">
                <a:extLst>
                  <a:ext uri="{FF2B5EF4-FFF2-40B4-BE49-F238E27FC236}">
                    <a16:creationId xmlns:a16="http://schemas.microsoft.com/office/drawing/2014/main" id="{E2A1B151-6C4A-462A-AAD1-348D433A93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55234" y="249450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TextBox 117">
                <a:extLst>
                  <a:ext uri="{FF2B5EF4-FFF2-40B4-BE49-F238E27FC236}">
                    <a16:creationId xmlns:a16="http://schemas.microsoft.com/office/drawing/2014/main" id="{0186E7AC-6978-4D55-8EA9-95374A44C20F}"/>
                  </a:ext>
                </a:extLst>
              </p:cNvPr>
              <p:cNvSpPr txBox="1"/>
              <p:nvPr/>
            </p:nvSpPr>
            <p:spPr>
              <a:xfrm>
                <a:off x="6564379" y="2444789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6" name="组合 46">
              <a:extLst>
                <a:ext uri="{FF2B5EF4-FFF2-40B4-BE49-F238E27FC236}">
                  <a16:creationId xmlns:a16="http://schemas.microsoft.com/office/drawing/2014/main" id="{C920B5E1-52DB-4DBE-B97E-8BDE52E00BF0}"/>
                </a:ext>
              </a:extLst>
            </p:cNvPr>
            <p:cNvGrpSpPr/>
            <p:nvPr/>
          </p:nvGrpSpPr>
          <p:grpSpPr>
            <a:xfrm>
              <a:off x="4165213" y="2048837"/>
              <a:ext cx="1261303" cy="667684"/>
              <a:chOff x="5720959" y="2454677"/>
              <a:chExt cx="616382" cy="381078"/>
            </a:xfrm>
          </p:grpSpPr>
          <p:cxnSp>
            <p:nvCxnSpPr>
              <p:cNvPr id="59" name="Straight Connector 46">
                <a:extLst>
                  <a:ext uri="{FF2B5EF4-FFF2-40B4-BE49-F238E27FC236}">
                    <a16:creationId xmlns:a16="http://schemas.microsoft.com/office/drawing/2014/main" id="{AB09DA3D-71C7-4FF7-A2E8-258E5E0FFB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27406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126">
                <a:extLst>
                  <a:ext uri="{FF2B5EF4-FFF2-40B4-BE49-F238E27FC236}">
                    <a16:creationId xmlns:a16="http://schemas.microsoft.com/office/drawing/2014/main" id="{FE16B158-FF4F-480D-8A55-D7061FBAAB8D}"/>
                  </a:ext>
                </a:extLst>
              </p:cNvPr>
              <p:cNvSpPr txBox="1"/>
              <p:nvPr/>
            </p:nvSpPr>
            <p:spPr>
              <a:xfrm>
                <a:off x="5816810" y="2454677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1" name="Straight Connector 46">
                <a:extLst>
                  <a:ext uri="{FF2B5EF4-FFF2-40B4-BE49-F238E27FC236}">
                    <a16:creationId xmlns:a16="http://schemas.microsoft.com/office/drawing/2014/main" id="{3B3C2016-1566-4193-918D-3397040893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0413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46">
                <a:extLst>
                  <a:ext uri="{FF2B5EF4-FFF2-40B4-BE49-F238E27FC236}">
                    <a16:creationId xmlns:a16="http://schemas.microsoft.com/office/drawing/2014/main" id="{48B8ECC9-60EB-47A4-97F1-DC66B06297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29">
                <a:extLst>
                  <a:ext uri="{FF2B5EF4-FFF2-40B4-BE49-F238E27FC236}">
                    <a16:creationId xmlns:a16="http://schemas.microsoft.com/office/drawing/2014/main" id="{26807F18-FBED-4486-88EA-D115DCD8745B}"/>
                  </a:ext>
                </a:extLst>
              </p:cNvPr>
              <p:cNvSpPr txBox="1"/>
              <p:nvPr/>
            </p:nvSpPr>
            <p:spPr>
              <a:xfrm>
                <a:off x="5809050" y="2548648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4" name="TextBox 130">
                <a:extLst>
                  <a:ext uri="{FF2B5EF4-FFF2-40B4-BE49-F238E27FC236}">
                    <a16:creationId xmlns:a16="http://schemas.microsoft.com/office/drawing/2014/main" id="{7EF171E9-D10F-4E1F-82BF-1AE95DC1340C}"/>
                  </a:ext>
                </a:extLst>
              </p:cNvPr>
              <p:cNvSpPr txBox="1"/>
              <p:nvPr/>
            </p:nvSpPr>
            <p:spPr>
              <a:xfrm>
                <a:off x="5804744" y="2651089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7" name="组合 47">
              <a:extLst>
                <a:ext uri="{FF2B5EF4-FFF2-40B4-BE49-F238E27FC236}">
                  <a16:creationId xmlns:a16="http://schemas.microsoft.com/office/drawing/2014/main" id="{73229489-2D9E-47E1-B653-33432A3153FF}"/>
                </a:ext>
              </a:extLst>
            </p:cNvPr>
            <p:cNvGrpSpPr/>
            <p:nvPr/>
          </p:nvGrpSpPr>
          <p:grpSpPr>
            <a:xfrm>
              <a:off x="4165795" y="2815091"/>
              <a:ext cx="1261303" cy="667684"/>
              <a:chOff x="5720959" y="2454677"/>
              <a:chExt cx="616382" cy="381078"/>
            </a:xfrm>
          </p:grpSpPr>
          <p:cxnSp>
            <p:nvCxnSpPr>
              <p:cNvPr id="53" name="Straight Connector 46">
                <a:extLst>
                  <a:ext uri="{FF2B5EF4-FFF2-40B4-BE49-F238E27FC236}">
                    <a16:creationId xmlns:a16="http://schemas.microsoft.com/office/drawing/2014/main" id="{78D9AC76-6ADB-480A-8E53-79171C3DE2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27406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126">
                <a:extLst>
                  <a:ext uri="{FF2B5EF4-FFF2-40B4-BE49-F238E27FC236}">
                    <a16:creationId xmlns:a16="http://schemas.microsoft.com/office/drawing/2014/main" id="{A82655FC-942B-4BCB-ADB2-8A7015ACE2E1}"/>
                  </a:ext>
                </a:extLst>
              </p:cNvPr>
              <p:cNvSpPr txBox="1"/>
              <p:nvPr/>
            </p:nvSpPr>
            <p:spPr>
              <a:xfrm>
                <a:off x="5816810" y="2454677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5" name="Straight Connector 46">
                <a:extLst>
                  <a:ext uri="{FF2B5EF4-FFF2-40B4-BE49-F238E27FC236}">
                    <a16:creationId xmlns:a16="http://schemas.microsoft.com/office/drawing/2014/main" id="{D082C181-7FA6-4922-B126-AEC3910138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0413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46">
                <a:extLst>
                  <a:ext uri="{FF2B5EF4-FFF2-40B4-BE49-F238E27FC236}">
                    <a16:creationId xmlns:a16="http://schemas.microsoft.com/office/drawing/2014/main" id="{E26A71B2-4D09-427D-854A-D14DF8655A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TextBox 129">
                <a:extLst>
                  <a:ext uri="{FF2B5EF4-FFF2-40B4-BE49-F238E27FC236}">
                    <a16:creationId xmlns:a16="http://schemas.microsoft.com/office/drawing/2014/main" id="{C9EDE9DE-7577-4C9B-A0EC-3CCD7DB1B22E}"/>
                  </a:ext>
                </a:extLst>
              </p:cNvPr>
              <p:cNvSpPr txBox="1"/>
              <p:nvPr/>
            </p:nvSpPr>
            <p:spPr>
              <a:xfrm>
                <a:off x="5809050" y="2548648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8" name="TextBox 130">
                <a:extLst>
                  <a:ext uri="{FF2B5EF4-FFF2-40B4-BE49-F238E27FC236}">
                    <a16:creationId xmlns:a16="http://schemas.microsoft.com/office/drawing/2014/main" id="{07C37F8D-63D0-4764-9D7F-950B60AA72EA}"/>
                  </a:ext>
                </a:extLst>
              </p:cNvPr>
              <p:cNvSpPr txBox="1"/>
              <p:nvPr/>
            </p:nvSpPr>
            <p:spPr>
              <a:xfrm>
                <a:off x="5804744" y="2651089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C799287F-BAA2-42D9-92F9-2FA45EB7AA58}"/>
                </a:ext>
              </a:extLst>
            </p:cNvPr>
            <p:cNvSpPr/>
            <p:nvPr/>
          </p:nvSpPr>
          <p:spPr>
            <a:xfrm>
              <a:off x="2770640" y="3076950"/>
              <a:ext cx="651300" cy="261518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EDC3C043-2F68-4DD1-9C08-4D0C21C32866}"/>
                </a:ext>
              </a:extLst>
            </p:cNvPr>
            <p:cNvSpPr/>
            <p:nvPr/>
          </p:nvSpPr>
          <p:spPr>
            <a:xfrm>
              <a:off x="2770640" y="2275031"/>
              <a:ext cx="651300" cy="261518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7B4AA771-0D2C-4CBD-9824-973B0DDFD2C4}"/>
                </a:ext>
              </a:extLst>
            </p:cNvPr>
            <p:cNvSpPr/>
            <p:nvPr/>
          </p:nvSpPr>
          <p:spPr>
            <a:xfrm>
              <a:off x="2770640" y="3664090"/>
              <a:ext cx="651300" cy="261518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90EC660-2E86-4AE5-A40E-915C4C2D9943}"/>
                </a:ext>
              </a:extLst>
            </p:cNvPr>
            <p:cNvSpPr txBox="1"/>
            <p:nvPr/>
          </p:nvSpPr>
          <p:spPr>
            <a:xfrm>
              <a:off x="1943035" y="1285346"/>
              <a:ext cx="18854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figure supplement 2H</a:t>
              </a:r>
            </a:p>
          </p:txBody>
        </p:sp>
        <p:sp>
          <p:nvSpPr>
            <p:cNvPr id="46" name="Rectangle 130">
              <a:extLst>
                <a:ext uri="{FF2B5EF4-FFF2-40B4-BE49-F238E27FC236}">
                  <a16:creationId xmlns:a16="http://schemas.microsoft.com/office/drawing/2014/main" id="{BB511E64-2D7C-4E89-823B-E3D5E4B343C9}"/>
                </a:ext>
              </a:extLst>
            </p:cNvPr>
            <p:cNvSpPr/>
            <p:nvPr/>
          </p:nvSpPr>
          <p:spPr>
            <a:xfrm>
              <a:off x="2818737" y="3950101"/>
              <a:ext cx="8162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MDA-MB-231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B5EFE4F-F919-4EFF-A022-1DFD45664BC2}"/>
              </a:ext>
            </a:extLst>
          </p:cNvPr>
          <p:cNvGrpSpPr/>
          <p:nvPr/>
        </p:nvGrpSpPr>
        <p:grpSpPr>
          <a:xfrm>
            <a:off x="1007599" y="825764"/>
            <a:ext cx="2375783" cy="3378984"/>
            <a:chOff x="1438882" y="1271193"/>
            <a:chExt cx="2375783" cy="3378984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16E65A95-1522-4127-BC33-7ADD35D39B58}"/>
                </a:ext>
              </a:extLst>
            </p:cNvPr>
            <p:cNvGrpSpPr/>
            <p:nvPr/>
          </p:nvGrpSpPr>
          <p:grpSpPr>
            <a:xfrm>
              <a:off x="1438882" y="1579519"/>
              <a:ext cx="2375783" cy="3070658"/>
              <a:chOff x="4022919" y="511795"/>
              <a:chExt cx="2375783" cy="3070658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3C475E37-7814-4394-BEA2-611B988C2D8E}"/>
                  </a:ext>
                </a:extLst>
              </p:cNvPr>
              <p:cNvGrpSpPr/>
              <p:nvPr/>
            </p:nvGrpSpPr>
            <p:grpSpPr>
              <a:xfrm>
                <a:off x="4022919" y="511795"/>
                <a:ext cx="1422406" cy="501663"/>
                <a:chOff x="341530" y="1718810"/>
                <a:chExt cx="1422406" cy="894361"/>
              </a:xfrm>
            </p:grpSpPr>
            <p:sp>
              <p:nvSpPr>
                <p:cNvPr id="112" name="TextBox 20">
                  <a:extLst>
                    <a:ext uri="{FF2B5EF4-FFF2-40B4-BE49-F238E27FC236}">
                      <a16:creationId xmlns:a16="http://schemas.microsoft.com/office/drawing/2014/main" id="{2789C105-6FBC-4E51-A200-75D0FE960049}"/>
                    </a:ext>
                  </a:extLst>
                </p:cNvPr>
                <p:cNvSpPr txBox="1"/>
                <p:nvPr/>
              </p:nvSpPr>
              <p:spPr>
                <a:xfrm>
                  <a:off x="947687" y="1718810"/>
                  <a:ext cx="816249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MDA-MB-231</a:t>
                  </a:r>
                </a:p>
              </p:txBody>
            </p:sp>
            <p:sp>
              <p:nvSpPr>
                <p:cNvPr id="113" name="Rectangle 21">
                  <a:extLst>
                    <a:ext uri="{FF2B5EF4-FFF2-40B4-BE49-F238E27FC236}">
                      <a16:creationId xmlns:a16="http://schemas.microsoft.com/office/drawing/2014/main" id="{524F9A4F-E4F7-4E57-9BEB-FFC749727FA1}"/>
                    </a:ext>
                  </a:extLst>
                </p:cNvPr>
                <p:cNvSpPr/>
                <p:nvPr/>
              </p:nvSpPr>
              <p:spPr>
                <a:xfrm>
                  <a:off x="341530" y="2397727"/>
                  <a:ext cx="684803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HA-HIF</a:t>
                  </a:r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  <a:sym typeface="+mn-ea"/>
                    </a:rPr>
                    <a:t>1α:</a:t>
                  </a:r>
                  <a:endParaRPr lang="en-US" sz="8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4" name="Rectangle 22">
                  <a:extLst>
                    <a:ext uri="{FF2B5EF4-FFF2-40B4-BE49-F238E27FC236}">
                      <a16:creationId xmlns:a16="http://schemas.microsoft.com/office/drawing/2014/main" id="{815B8227-CF1E-44EE-8EBE-4341F9531037}"/>
                    </a:ext>
                  </a:extLst>
                </p:cNvPr>
                <p:cNvSpPr/>
                <p:nvPr/>
              </p:nvSpPr>
              <p:spPr>
                <a:xfrm>
                  <a:off x="363972" y="2220005"/>
                  <a:ext cx="662361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HA-ZHX2:</a:t>
                  </a:r>
                </a:p>
              </p:txBody>
            </p:sp>
            <p:sp>
              <p:nvSpPr>
                <p:cNvPr id="115" name="Rectangle 23">
                  <a:extLst>
                    <a:ext uri="{FF2B5EF4-FFF2-40B4-BE49-F238E27FC236}">
                      <a16:creationId xmlns:a16="http://schemas.microsoft.com/office/drawing/2014/main" id="{5387A3C8-FBAC-4CFC-8D39-44377119014E}"/>
                    </a:ext>
                  </a:extLst>
                </p:cNvPr>
                <p:cNvSpPr/>
                <p:nvPr/>
              </p:nvSpPr>
              <p:spPr>
                <a:xfrm>
                  <a:off x="993111" y="2210788"/>
                  <a:ext cx="245580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116" name="Rectangle 24">
                  <a:extLst>
                    <a:ext uri="{FF2B5EF4-FFF2-40B4-BE49-F238E27FC236}">
                      <a16:creationId xmlns:a16="http://schemas.microsoft.com/office/drawing/2014/main" id="{E01A4484-AD2E-4635-A006-3B2D95383F29}"/>
                    </a:ext>
                  </a:extLst>
                </p:cNvPr>
                <p:cNvSpPr/>
                <p:nvPr/>
              </p:nvSpPr>
              <p:spPr>
                <a:xfrm>
                  <a:off x="1187158" y="2210788"/>
                  <a:ext cx="245580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117" name="Rectangle 25">
                  <a:extLst>
                    <a:ext uri="{FF2B5EF4-FFF2-40B4-BE49-F238E27FC236}">
                      <a16:creationId xmlns:a16="http://schemas.microsoft.com/office/drawing/2014/main" id="{7D7A4DF3-6A88-4E99-B2EF-0B213FE84776}"/>
                    </a:ext>
                  </a:extLst>
                </p:cNvPr>
                <p:cNvSpPr/>
                <p:nvPr/>
              </p:nvSpPr>
              <p:spPr>
                <a:xfrm>
                  <a:off x="1381206" y="2210788"/>
                  <a:ext cx="245580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118" name="Rectangle 26">
                  <a:extLst>
                    <a:ext uri="{FF2B5EF4-FFF2-40B4-BE49-F238E27FC236}">
                      <a16:creationId xmlns:a16="http://schemas.microsoft.com/office/drawing/2014/main" id="{80A81F5C-EBF3-48F9-8153-2BAE7AA45478}"/>
                    </a:ext>
                  </a:extLst>
                </p:cNvPr>
                <p:cNvSpPr/>
                <p:nvPr/>
              </p:nvSpPr>
              <p:spPr>
                <a:xfrm>
                  <a:off x="990961" y="2387076"/>
                  <a:ext cx="245580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119" name="Rectangle 27">
                  <a:extLst>
                    <a:ext uri="{FF2B5EF4-FFF2-40B4-BE49-F238E27FC236}">
                      <a16:creationId xmlns:a16="http://schemas.microsoft.com/office/drawing/2014/main" id="{BF9D5C8E-148B-4AFE-A011-088C6B331B1F}"/>
                    </a:ext>
                  </a:extLst>
                </p:cNvPr>
                <p:cNvSpPr/>
                <p:nvPr/>
              </p:nvSpPr>
              <p:spPr>
                <a:xfrm>
                  <a:off x="1185008" y="2387076"/>
                  <a:ext cx="245580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120" name="Rectangle 28">
                  <a:extLst>
                    <a:ext uri="{FF2B5EF4-FFF2-40B4-BE49-F238E27FC236}">
                      <a16:creationId xmlns:a16="http://schemas.microsoft.com/office/drawing/2014/main" id="{3876DC5D-0280-4A3F-B30C-AC4E5206F970}"/>
                    </a:ext>
                  </a:extLst>
                </p:cNvPr>
                <p:cNvSpPr/>
                <p:nvPr/>
              </p:nvSpPr>
              <p:spPr>
                <a:xfrm>
                  <a:off x="1379056" y="2387076"/>
                  <a:ext cx="245580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121" name="Rectangle 29">
                  <a:extLst>
                    <a:ext uri="{FF2B5EF4-FFF2-40B4-BE49-F238E27FC236}">
                      <a16:creationId xmlns:a16="http://schemas.microsoft.com/office/drawing/2014/main" id="{97A81B25-1596-4B2B-BAC5-5EADBA9FEDD7}"/>
                    </a:ext>
                  </a:extLst>
                </p:cNvPr>
                <p:cNvSpPr/>
                <p:nvPr/>
              </p:nvSpPr>
              <p:spPr>
                <a:xfrm>
                  <a:off x="710221" y="2035770"/>
                  <a:ext cx="316112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IP:</a:t>
                  </a:r>
                </a:p>
              </p:txBody>
            </p:sp>
            <p:sp>
              <p:nvSpPr>
                <p:cNvPr id="122" name="Rectangle 30">
                  <a:extLst>
                    <a:ext uri="{FF2B5EF4-FFF2-40B4-BE49-F238E27FC236}">
                      <a16:creationId xmlns:a16="http://schemas.microsoft.com/office/drawing/2014/main" id="{2DAC0B1F-1298-40FF-B321-B2F172F4BA1E}"/>
                    </a:ext>
                  </a:extLst>
                </p:cNvPr>
                <p:cNvSpPr/>
                <p:nvPr/>
              </p:nvSpPr>
              <p:spPr>
                <a:xfrm rot="18596671">
                  <a:off x="936692" y="1967992"/>
                  <a:ext cx="434734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Input</a:t>
                  </a:r>
                </a:p>
              </p:txBody>
            </p:sp>
            <p:sp>
              <p:nvSpPr>
                <p:cNvPr id="123" name="Rectangle 31">
                  <a:extLst>
                    <a:ext uri="{FF2B5EF4-FFF2-40B4-BE49-F238E27FC236}">
                      <a16:creationId xmlns:a16="http://schemas.microsoft.com/office/drawing/2014/main" id="{73351153-2775-414C-A615-03D3BA905D01}"/>
                    </a:ext>
                  </a:extLst>
                </p:cNvPr>
                <p:cNvSpPr/>
                <p:nvPr/>
              </p:nvSpPr>
              <p:spPr>
                <a:xfrm rot="18596671">
                  <a:off x="1159527" y="1989779"/>
                  <a:ext cx="356188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IgG</a:t>
                  </a:r>
                </a:p>
              </p:txBody>
            </p:sp>
            <p:sp>
              <p:nvSpPr>
                <p:cNvPr id="124" name="Rectangle 32">
                  <a:extLst>
                    <a:ext uri="{FF2B5EF4-FFF2-40B4-BE49-F238E27FC236}">
                      <a16:creationId xmlns:a16="http://schemas.microsoft.com/office/drawing/2014/main" id="{0AB4AD0A-B15D-41BF-88EC-70D21E1AFE8F}"/>
                    </a:ext>
                  </a:extLst>
                </p:cNvPr>
                <p:cNvSpPr/>
                <p:nvPr/>
              </p:nvSpPr>
              <p:spPr>
                <a:xfrm rot="18596671">
                  <a:off x="1330166" y="1953468"/>
                  <a:ext cx="447558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ZHX2</a:t>
                  </a:r>
                </a:p>
              </p:txBody>
            </p:sp>
          </p:grpSp>
          <p:sp>
            <p:nvSpPr>
              <p:cNvPr id="72" name="TextBox 34">
                <a:extLst>
                  <a:ext uri="{FF2B5EF4-FFF2-40B4-BE49-F238E27FC236}">
                    <a16:creationId xmlns:a16="http://schemas.microsoft.com/office/drawing/2014/main" id="{43E3041C-483F-4B24-A91B-AA0684B03D7F}"/>
                  </a:ext>
                </a:extLst>
              </p:cNvPr>
              <p:cNvSpPr txBox="1"/>
              <p:nvPr/>
            </p:nvSpPr>
            <p:spPr>
              <a:xfrm>
                <a:off x="4118071" y="3037329"/>
                <a:ext cx="533213" cy="120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</a:p>
            </p:txBody>
          </p:sp>
          <p:sp>
            <p:nvSpPr>
              <p:cNvPr id="76" name="TextBox 35">
                <a:extLst>
                  <a:ext uri="{FF2B5EF4-FFF2-40B4-BE49-F238E27FC236}">
                    <a16:creationId xmlns:a16="http://schemas.microsoft.com/office/drawing/2014/main" id="{B7B39D5A-B473-4EE7-96B3-18E7F36F6DA8}"/>
                  </a:ext>
                </a:extLst>
              </p:cNvPr>
              <p:cNvSpPr txBox="1"/>
              <p:nvPr/>
            </p:nvSpPr>
            <p:spPr>
              <a:xfrm>
                <a:off x="4075548" y="1311421"/>
                <a:ext cx="575736" cy="120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HIF1α</a:t>
                </a:r>
              </a:p>
            </p:txBody>
          </p:sp>
          <p:sp>
            <p:nvSpPr>
              <p:cNvPr id="77" name="TextBox 36">
                <a:extLst>
                  <a:ext uri="{FF2B5EF4-FFF2-40B4-BE49-F238E27FC236}">
                    <a16:creationId xmlns:a16="http://schemas.microsoft.com/office/drawing/2014/main" id="{BFA8E9A2-9475-4A13-9EE2-9E21295836E1}"/>
                  </a:ext>
                </a:extLst>
              </p:cNvPr>
              <p:cNvSpPr txBox="1"/>
              <p:nvPr/>
            </p:nvSpPr>
            <p:spPr>
              <a:xfrm>
                <a:off x="4103730" y="2237263"/>
                <a:ext cx="556691" cy="120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HIF1β</a:t>
                </a:r>
              </a:p>
            </p:txBody>
          </p: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A888E12E-E7E6-42B4-8408-FA2289571F09}"/>
                  </a:ext>
                </a:extLst>
              </p:cNvPr>
              <p:cNvGrpSpPr/>
              <p:nvPr/>
            </p:nvGrpSpPr>
            <p:grpSpPr>
              <a:xfrm>
                <a:off x="4631153" y="1063273"/>
                <a:ext cx="1767549" cy="2519180"/>
                <a:chOff x="6495791" y="1374530"/>
                <a:chExt cx="1028058" cy="2128060"/>
              </a:xfrm>
            </p:grpSpPr>
            <p:pic>
              <p:nvPicPr>
                <p:cNvPr id="79" name="图片 78" descr="图片包含 男人, 飞行, 水, 站&#10;&#10;描述已自动生成">
                  <a:extLst>
                    <a:ext uri="{FF2B5EF4-FFF2-40B4-BE49-F238E27FC236}">
                      <a16:creationId xmlns:a16="http://schemas.microsoft.com/office/drawing/2014/main" id="{775C76ED-8C1A-4F85-9D71-F1BA8B6E9EF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616" t="4175" r="29645" b="40265"/>
                <a:stretch/>
              </p:blipFill>
              <p:spPr>
                <a:xfrm>
                  <a:off x="6495791" y="1374530"/>
                  <a:ext cx="448495" cy="867062"/>
                </a:xfrm>
                <a:prstGeom prst="rect">
                  <a:avLst/>
                </a:prstGeom>
              </p:spPr>
            </p:pic>
            <p:pic>
              <p:nvPicPr>
                <p:cNvPr id="80" name="图片 79" descr="图片包含 游戏机&#10;&#10;描述已自动生成">
                  <a:extLst>
                    <a:ext uri="{FF2B5EF4-FFF2-40B4-BE49-F238E27FC236}">
                      <a16:creationId xmlns:a16="http://schemas.microsoft.com/office/drawing/2014/main" id="{DF2CB451-93DC-49D5-AC3F-D85CD13B621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744" r="37738" b="40105"/>
                <a:stretch/>
              </p:blipFill>
              <p:spPr>
                <a:xfrm>
                  <a:off x="6508520" y="2567881"/>
                  <a:ext cx="429455" cy="934709"/>
                </a:xfrm>
                <a:prstGeom prst="rect">
                  <a:avLst/>
                </a:prstGeom>
              </p:spPr>
            </p:pic>
            <p:pic>
              <p:nvPicPr>
                <p:cNvPr id="81" name="图片 80" descr="图片包含 游戏机, 冰箱, 站&#10;&#10;描述已自动生成">
                  <a:extLst>
                    <a:ext uri="{FF2B5EF4-FFF2-40B4-BE49-F238E27FC236}">
                      <a16:creationId xmlns:a16="http://schemas.microsoft.com/office/drawing/2014/main" id="{53FC657D-06FC-45B1-A9B2-9AF43891C4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509" t="22719" r="34751" b="59622"/>
                <a:stretch/>
              </p:blipFill>
              <p:spPr>
                <a:xfrm>
                  <a:off x="6495791" y="2254702"/>
                  <a:ext cx="448495" cy="275581"/>
                </a:xfrm>
                <a:prstGeom prst="rect">
                  <a:avLst/>
                </a:prstGeom>
              </p:spPr>
            </p:pic>
            <p:grpSp>
              <p:nvGrpSpPr>
                <p:cNvPr id="82" name="组合 81">
                  <a:extLst>
                    <a:ext uri="{FF2B5EF4-FFF2-40B4-BE49-F238E27FC236}">
                      <a16:creationId xmlns:a16="http://schemas.microsoft.com/office/drawing/2014/main" id="{7264657B-82E8-4A35-AD00-DFA518D7456C}"/>
                    </a:ext>
                  </a:extLst>
                </p:cNvPr>
                <p:cNvGrpSpPr/>
                <p:nvPr/>
              </p:nvGrpSpPr>
              <p:grpSpPr>
                <a:xfrm>
                  <a:off x="6907894" y="1542400"/>
                  <a:ext cx="615955" cy="432343"/>
                  <a:chOff x="3047567" y="2745440"/>
                  <a:chExt cx="615955" cy="432343"/>
                </a:xfrm>
              </p:grpSpPr>
              <p:cxnSp>
                <p:nvCxnSpPr>
                  <p:cNvPr id="104" name="Straight Connector 46">
                    <a:extLst>
                      <a:ext uri="{FF2B5EF4-FFF2-40B4-BE49-F238E27FC236}">
                        <a16:creationId xmlns:a16="http://schemas.microsoft.com/office/drawing/2014/main" id="{FF640061-C3F7-4126-B102-871AB23F79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2815076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46">
                    <a:extLst>
                      <a:ext uri="{FF2B5EF4-FFF2-40B4-BE49-F238E27FC236}">
                        <a16:creationId xmlns:a16="http://schemas.microsoft.com/office/drawing/2014/main" id="{26CE4775-E621-44E0-B802-E3B46FA060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2917497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6" name="TextBox 152">
                    <a:extLst>
                      <a:ext uri="{FF2B5EF4-FFF2-40B4-BE49-F238E27FC236}">
                        <a16:creationId xmlns:a16="http://schemas.microsoft.com/office/drawing/2014/main" id="{C311D6DD-B2FE-4B85-AD3D-E594F6801F49}"/>
                      </a:ext>
                    </a:extLst>
                  </p:cNvPr>
                  <p:cNvSpPr txBox="1"/>
                  <p:nvPr/>
                </p:nvSpPr>
                <p:spPr>
                  <a:xfrm>
                    <a:off x="3119757" y="2745440"/>
                    <a:ext cx="543765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130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sp>
                <p:nvSpPr>
                  <p:cNvPr id="107" name="TextBox 153">
                    <a:extLst>
                      <a:ext uri="{FF2B5EF4-FFF2-40B4-BE49-F238E27FC236}">
                        <a16:creationId xmlns:a16="http://schemas.microsoft.com/office/drawing/2014/main" id="{C5F17C17-CA23-4EB3-9438-DF0F1606389C}"/>
                      </a:ext>
                    </a:extLst>
                  </p:cNvPr>
                  <p:cNvSpPr txBox="1"/>
                  <p:nvPr/>
                </p:nvSpPr>
                <p:spPr>
                  <a:xfrm>
                    <a:off x="3119757" y="2835579"/>
                    <a:ext cx="543765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108" name="Straight Connector 46">
                    <a:extLst>
                      <a:ext uri="{FF2B5EF4-FFF2-40B4-BE49-F238E27FC236}">
                        <a16:creationId xmlns:a16="http://schemas.microsoft.com/office/drawing/2014/main" id="{4ACA1F87-642E-4780-A927-28B731F6707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3112383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9" name="TextBox 155">
                    <a:extLst>
                      <a:ext uri="{FF2B5EF4-FFF2-40B4-BE49-F238E27FC236}">
                        <a16:creationId xmlns:a16="http://schemas.microsoft.com/office/drawing/2014/main" id="{04408922-1E96-4C5F-96F3-7FAC075BF45F}"/>
                      </a:ext>
                    </a:extLst>
                  </p:cNvPr>
                  <p:cNvSpPr txBox="1"/>
                  <p:nvPr/>
                </p:nvSpPr>
                <p:spPr>
                  <a:xfrm>
                    <a:off x="3125999" y="3032610"/>
                    <a:ext cx="405673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55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110" name="Straight Connector 46">
                    <a:extLst>
                      <a:ext uri="{FF2B5EF4-FFF2-40B4-BE49-F238E27FC236}">
                        <a16:creationId xmlns:a16="http://schemas.microsoft.com/office/drawing/2014/main" id="{2EAD35DC-F9B6-402C-88A2-1869A02BB0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2993438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1" name="TextBox 157">
                    <a:extLst>
                      <a:ext uri="{FF2B5EF4-FFF2-40B4-BE49-F238E27FC236}">
                        <a16:creationId xmlns:a16="http://schemas.microsoft.com/office/drawing/2014/main" id="{6810EB89-88A9-41BA-8356-D224B4627871}"/>
                      </a:ext>
                    </a:extLst>
                  </p:cNvPr>
                  <p:cNvSpPr txBox="1"/>
                  <p:nvPr/>
                </p:nvSpPr>
                <p:spPr>
                  <a:xfrm>
                    <a:off x="3125999" y="2918983"/>
                    <a:ext cx="425385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  <p:grpSp>
              <p:nvGrpSpPr>
                <p:cNvPr id="83" name="组合 82">
                  <a:extLst>
                    <a:ext uri="{FF2B5EF4-FFF2-40B4-BE49-F238E27FC236}">
                      <a16:creationId xmlns:a16="http://schemas.microsoft.com/office/drawing/2014/main" id="{E004348D-0138-48D1-8258-C354B0AA5A6F}"/>
                    </a:ext>
                  </a:extLst>
                </p:cNvPr>
                <p:cNvGrpSpPr/>
                <p:nvPr/>
              </p:nvGrpSpPr>
              <p:grpSpPr>
                <a:xfrm>
                  <a:off x="6903719" y="2156053"/>
                  <a:ext cx="615955" cy="432343"/>
                  <a:chOff x="3047567" y="2745440"/>
                  <a:chExt cx="615955" cy="432343"/>
                </a:xfrm>
              </p:grpSpPr>
              <p:cxnSp>
                <p:nvCxnSpPr>
                  <p:cNvPr id="96" name="Straight Connector 46">
                    <a:extLst>
                      <a:ext uri="{FF2B5EF4-FFF2-40B4-BE49-F238E27FC236}">
                        <a16:creationId xmlns:a16="http://schemas.microsoft.com/office/drawing/2014/main" id="{A25F5362-F852-4373-BA71-E74C2B1CE97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2815076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46">
                    <a:extLst>
                      <a:ext uri="{FF2B5EF4-FFF2-40B4-BE49-F238E27FC236}">
                        <a16:creationId xmlns:a16="http://schemas.microsoft.com/office/drawing/2014/main" id="{E69B4F29-9CA7-4E9F-8CBE-15C8941BC5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2917497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8" name="TextBox 152">
                    <a:extLst>
                      <a:ext uri="{FF2B5EF4-FFF2-40B4-BE49-F238E27FC236}">
                        <a16:creationId xmlns:a16="http://schemas.microsoft.com/office/drawing/2014/main" id="{FEBC7308-914D-49CE-A52C-FAD07DCD98FF}"/>
                      </a:ext>
                    </a:extLst>
                  </p:cNvPr>
                  <p:cNvSpPr txBox="1"/>
                  <p:nvPr/>
                </p:nvSpPr>
                <p:spPr>
                  <a:xfrm>
                    <a:off x="3119757" y="2745440"/>
                    <a:ext cx="543765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130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sp>
                <p:nvSpPr>
                  <p:cNvPr id="99" name="TextBox 153">
                    <a:extLst>
                      <a:ext uri="{FF2B5EF4-FFF2-40B4-BE49-F238E27FC236}">
                        <a16:creationId xmlns:a16="http://schemas.microsoft.com/office/drawing/2014/main" id="{FDDCF11C-7A78-43A2-844E-DD0AC5C98D3D}"/>
                      </a:ext>
                    </a:extLst>
                  </p:cNvPr>
                  <p:cNvSpPr txBox="1"/>
                  <p:nvPr/>
                </p:nvSpPr>
                <p:spPr>
                  <a:xfrm>
                    <a:off x="3119757" y="2835579"/>
                    <a:ext cx="543765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100" name="Straight Connector 46">
                    <a:extLst>
                      <a:ext uri="{FF2B5EF4-FFF2-40B4-BE49-F238E27FC236}">
                        <a16:creationId xmlns:a16="http://schemas.microsoft.com/office/drawing/2014/main" id="{D47ABD20-37ED-4DCD-AD8A-2C20846E94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3112383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1" name="TextBox 155">
                    <a:extLst>
                      <a:ext uri="{FF2B5EF4-FFF2-40B4-BE49-F238E27FC236}">
                        <a16:creationId xmlns:a16="http://schemas.microsoft.com/office/drawing/2014/main" id="{F6ED517F-25B0-402E-9193-034588D02520}"/>
                      </a:ext>
                    </a:extLst>
                  </p:cNvPr>
                  <p:cNvSpPr txBox="1"/>
                  <p:nvPr/>
                </p:nvSpPr>
                <p:spPr>
                  <a:xfrm>
                    <a:off x="3125999" y="3032610"/>
                    <a:ext cx="405673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55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102" name="Straight Connector 46">
                    <a:extLst>
                      <a:ext uri="{FF2B5EF4-FFF2-40B4-BE49-F238E27FC236}">
                        <a16:creationId xmlns:a16="http://schemas.microsoft.com/office/drawing/2014/main" id="{93CDE359-595B-4346-9C01-A271872604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2993438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3" name="TextBox 157">
                    <a:extLst>
                      <a:ext uri="{FF2B5EF4-FFF2-40B4-BE49-F238E27FC236}">
                        <a16:creationId xmlns:a16="http://schemas.microsoft.com/office/drawing/2014/main" id="{260A6565-C1C4-45D5-A9DA-316B00F3C286}"/>
                      </a:ext>
                    </a:extLst>
                  </p:cNvPr>
                  <p:cNvSpPr txBox="1"/>
                  <p:nvPr/>
                </p:nvSpPr>
                <p:spPr>
                  <a:xfrm>
                    <a:off x="3125999" y="2918983"/>
                    <a:ext cx="425385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  <p:grpSp>
              <p:nvGrpSpPr>
                <p:cNvPr id="84" name="组合 83">
                  <a:extLst>
                    <a:ext uri="{FF2B5EF4-FFF2-40B4-BE49-F238E27FC236}">
                      <a16:creationId xmlns:a16="http://schemas.microsoft.com/office/drawing/2014/main" id="{5D555A8D-724D-46BD-9EC8-1AB5F7995F1C}"/>
                    </a:ext>
                  </a:extLst>
                </p:cNvPr>
                <p:cNvGrpSpPr/>
                <p:nvPr/>
              </p:nvGrpSpPr>
              <p:grpSpPr>
                <a:xfrm>
                  <a:off x="6901625" y="2818742"/>
                  <a:ext cx="615955" cy="432343"/>
                  <a:chOff x="3047567" y="2745440"/>
                  <a:chExt cx="615955" cy="432343"/>
                </a:xfrm>
              </p:grpSpPr>
              <p:cxnSp>
                <p:nvCxnSpPr>
                  <p:cNvPr id="88" name="Straight Connector 46">
                    <a:extLst>
                      <a:ext uri="{FF2B5EF4-FFF2-40B4-BE49-F238E27FC236}">
                        <a16:creationId xmlns:a16="http://schemas.microsoft.com/office/drawing/2014/main" id="{CF60FAEE-84B2-4F75-88EC-98ECCE61590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2815076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46">
                    <a:extLst>
                      <a:ext uri="{FF2B5EF4-FFF2-40B4-BE49-F238E27FC236}">
                        <a16:creationId xmlns:a16="http://schemas.microsoft.com/office/drawing/2014/main" id="{C834CA90-9BA9-49A0-948C-9489546A19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2917497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0" name="TextBox 152">
                    <a:extLst>
                      <a:ext uri="{FF2B5EF4-FFF2-40B4-BE49-F238E27FC236}">
                        <a16:creationId xmlns:a16="http://schemas.microsoft.com/office/drawing/2014/main" id="{DB623C0B-458E-46E5-B228-BCBD1D6C5601}"/>
                      </a:ext>
                    </a:extLst>
                  </p:cNvPr>
                  <p:cNvSpPr txBox="1"/>
                  <p:nvPr/>
                </p:nvSpPr>
                <p:spPr>
                  <a:xfrm>
                    <a:off x="3119757" y="2745440"/>
                    <a:ext cx="543765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130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sp>
                <p:nvSpPr>
                  <p:cNvPr id="91" name="TextBox 153">
                    <a:extLst>
                      <a:ext uri="{FF2B5EF4-FFF2-40B4-BE49-F238E27FC236}">
                        <a16:creationId xmlns:a16="http://schemas.microsoft.com/office/drawing/2014/main" id="{63B88D39-6E16-411F-A4DB-A49E0AF43EAE}"/>
                      </a:ext>
                    </a:extLst>
                  </p:cNvPr>
                  <p:cNvSpPr txBox="1"/>
                  <p:nvPr/>
                </p:nvSpPr>
                <p:spPr>
                  <a:xfrm>
                    <a:off x="3119757" y="2835579"/>
                    <a:ext cx="543765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92" name="Straight Connector 46">
                    <a:extLst>
                      <a:ext uri="{FF2B5EF4-FFF2-40B4-BE49-F238E27FC236}">
                        <a16:creationId xmlns:a16="http://schemas.microsoft.com/office/drawing/2014/main" id="{31ABCAD7-B937-4234-9493-DA74B7AA38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3112383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3" name="TextBox 155">
                    <a:extLst>
                      <a:ext uri="{FF2B5EF4-FFF2-40B4-BE49-F238E27FC236}">
                        <a16:creationId xmlns:a16="http://schemas.microsoft.com/office/drawing/2014/main" id="{892F9B26-EA48-4571-814E-79B946C248F1}"/>
                      </a:ext>
                    </a:extLst>
                  </p:cNvPr>
                  <p:cNvSpPr txBox="1"/>
                  <p:nvPr/>
                </p:nvSpPr>
                <p:spPr>
                  <a:xfrm>
                    <a:off x="3125999" y="3032610"/>
                    <a:ext cx="405673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55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94" name="Straight Connector 46">
                    <a:extLst>
                      <a:ext uri="{FF2B5EF4-FFF2-40B4-BE49-F238E27FC236}">
                        <a16:creationId xmlns:a16="http://schemas.microsoft.com/office/drawing/2014/main" id="{BEF21E77-819C-4250-8CF6-DB58E07C70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047567" y="2993438"/>
                    <a:ext cx="12907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5" name="TextBox 157">
                    <a:extLst>
                      <a:ext uri="{FF2B5EF4-FFF2-40B4-BE49-F238E27FC236}">
                        <a16:creationId xmlns:a16="http://schemas.microsoft.com/office/drawing/2014/main" id="{F0DC596B-70E3-452C-9C64-A7B4883B1499}"/>
                      </a:ext>
                    </a:extLst>
                  </p:cNvPr>
                  <p:cNvSpPr txBox="1"/>
                  <p:nvPr/>
                </p:nvSpPr>
                <p:spPr>
                  <a:xfrm>
                    <a:off x="3125999" y="2918983"/>
                    <a:ext cx="425385" cy="1451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  <p:sp>
              <p:nvSpPr>
                <p:cNvPr id="85" name="矩形 84">
                  <a:extLst>
                    <a:ext uri="{FF2B5EF4-FFF2-40B4-BE49-F238E27FC236}">
                      <a16:creationId xmlns:a16="http://schemas.microsoft.com/office/drawing/2014/main" id="{21BF8FCD-D1D7-4943-B9E9-6CF5079BA38F}"/>
                    </a:ext>
                  </a:extLst>
                </p:cNvPr>
                <p:cNvSpPr/>
                <p:nvPr/>
              </p:nvSpPr>
              <p:spPr>
                <a:xfrm>
                  <a:off x="6541450" y="1581844"/>
                  <a:ext cx="320785" cy="98184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600" dirty="0">
                    <a:ln>
                      <a:solidFill>
                        <a:srgbClr val="FF0000"/>
                      </a:solidFill>
                    </a:ln>
                    <a:noFill/>
                  </a:endParaRPr>
                </a:p>
              </p:txBody>
            </p:sp>
            <p:sp>
              <p:nvSpPr>
                <p:cNvPr id="86" name="矩形 85">
                  <a:extLst>
                    <a:ext uri="{FF2B5EF4-FFF2-40B4-BE49-F238E27FC236}">
                      <a16:creationId xmlns:a16="http://schemas.microsoft.com/office/drawing/2014/main" id="{168DC601-4A2A-41B9-BE51-40E7D833A8FF}"/>
                    </a:ext>
                  </a:extLst>
                </p:cNvPr>
                <p:cNvSpPr/>
                <p:nvPr/>
              </p:nvSpPr>
              <p:spPr>
                <a:xfrm>
                  <a:off x="6531747" y="2313004"/>
                  <a:ext cx="320785" cy="98184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600" dirty="0">
                    <a:ln>
                      <a:solidFill>
                        <a:srgbClr val="FF0000"/>
                      </a:solidFill>
                    </a:ln>
                    <a:noFill/>
                  </a:endParaRPr>
                </a:p>
              </p:txBody>
            </p:sp>
            <p:sp>
              <p:nvSpPr>
                <p:cNvPr id="87" name="矩形 86">
                  <a:extLst>
                    <a:ext uri="{FF2B5EF4-FFF2-40B4-BE49-F238E27FC236}">
                      <a16:creationId xmlns:a16="http://schemas.microsoft.com/office/drawing/2014/main" id="{6C2848B3-D87B-4C26-A1F4-AEF4EED4F67E}"/>
                    </a:ext>
                  </a:extLst>
                </p:cNvPr>
                <p:cNvSpPr/>
                <p:nvPr/>
              </p:nvSpPr>
              <p:spPr>
                <a:xfrm>
                  <a:off x="6567447" y="2918964"/>
                  <a:ext cx="320785" cy="98184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600" dirty="0">
                    <a:ln>
                      <a:solidFill>
                        <a:srgbClr val="FF0000"/>
                      </a:solidFill>
                    </a:ln>
                    <a:noFill/>
                  </a:endParaRPr>
                </a:p>
              </p:txBody>
            </p:sp>
          </p:grp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A534BB9-DACE-4F41-9895-7F5E0F38F9D1}"/>
                </a:ext>
              </a:extLst>
            </p:cNvPr>
            <p:cNvSpPr txBox="1"/>
            <p:nvPr/>
          </p:nvSpPr>
          <p:spPr>
            <a:xfrm>
              <a:off x="1491511" y="1271193"/>
              <a:ext cx="18950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igure supplement 2G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8846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544EDA-AE40-43CA-BD0F-6BB5296CDEA6}"/>
              </a:ext>
            </a:extLst>
          </p:cNvPr>
          <p:cNvSpPr txBox="1"/>
          <p:nvPr/>
        </p:nvSpPr>
        <p:spPr>
          <a:xfrm>
            <a:off x="47668" y="61695"/>
            <a:ext cx="74259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Figure 2—source data.</a:t>
            </a:r>
            <a:r>
              <a:rPr lang="en-US" sz="14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 Uncropped western blot images for Figure 2</a:t>
            </a:r>
            <a:endParaRPr lang="en-US" sz="1400" b="1" dirty="0">
              <a:latin typeface="Helvetica" pitchFamily="2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6CFA5B2-9E9F-41D5-AF99-464E9A560675}"/>
              </a:ext>
            </a:extLst>
          </p:cNvPr>
          <p:cNvGrpSpPr/>
          <p:nvPr/>
        </p:nvGrpSpPr>
        <p:grpSpPr>
          <a:xfrm>
            <a:off x="22455" y="495217"/>
            <a:ext cx="8055896" cy="2265193"/>
            <a:chOff x="611560" y="38682"/>
            <a:chExt cx="8055896" cy="2265193"/>
          </a:xfrm>
        </p:grpSpPr>
        <p:pic>
          <p:nvPicPr>
            <p:cNvPr id="6" name="Picture 2" descr="H:\elife-2\Figure 2A right\468-ZHX2-1.tif">
              <a:extLst>
                <a:ext uri="{FF2B5EF4-FFF2-40B4-BE49-F238E27FC236}">
                  <a16:creationId xmlns:a16="http://schemas.microsoft.com/office/drawing/2014/main" id="{B940C110-7335-4298-A470-BD067617A0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 l="18273" t="32418" r="802" b="43268"/>
            <a:stretch>
              <a:fillRect/>
            </a:stretch>
          </p:blipFill>
          <p:spPr bwMode="auto">
            <a:xfrm>
              <a:off x="4977044" y="908720"/>
              <a:ext cx="2790310" cy="675075"/>
            </a:xfrm>
            <a:prstGeom prst="rect">
              <a:avLst/>
            </a:prstGeom>
            <a:noFill/>
          </p:spPr>
        </p:pic>
        <p:pic>
          <p:nvPicPr>
            <p:cNvPr id="7" name="Picture 3" descr="H:\elife-2\Figure 2A right\468-tublin.tif">
              <a:extLst>
                <a:ext uri="{FF2B5EF4-FFF2-40B4-BE49-F238E27FC236}">
                  <a16:creationId xmlns:a16="http://schemas.microsoft.com/office/drawing/2014/main" id="{8496191A-B7DB-4C71-BFE2-7C9758AE86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 l="2536" t="43353" r="16320" b="33423"/>
            <a:stretch>
              <a:fillRect/>
            </a:stretch>
          </p:blipFill>
          <p:spPr bwMode="auto">
            <a:xfrm>
              <a:off x="4977045" y="1628800"/>
              <a:ext cx="2790310" cy="675075"/>
            </a:xfrm>
            <a:prstGeom prst="rect">
              <a:avLst/>
            </a:prstGeom>
            <a:noFill/>
          </p:spPr>
        </p:pic>
        <p:pic>
          <p:nvPicPr>
            <p:cNvPr id="8" name="Picture 4" descr="H:\elife-2\Figure 2A-Left\Qing 2019-02-06 15h21m20s(Chemiluminescence).tif">
              <a:extLst>
                <a:ext uri="{FF2B5EF4-FFF2-40B4-BE49-F238E27FC236}">
                  <a16:creationId xmlns:a16="http://schemas.microsoft.com/office/drawing/2014/main" id="{0B8FD536-CA3A-4AFE-845C-88423D9D6F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 l="14272" t="30553" r="5285" b="48543"/>
            <a:stretch>
              <a:fillRect/>
            </a:stretch>
          </p:blipFill>
          <p:spPr bwMode="auto">
            <a:xfrm>
              <a:off x="1196625" y="1718810"/>
              <a:ext cx="2790310" cy="585065"/>
            </a:xfrm>
            <a:prstGeom prst="rect">
              <a:avLst/>
            </a:prstGeom>
            <a:noFill/>
          </p:spPr>
        </p:pic>
        <p:pic>
          <p:nvPicPr>
            <p:cNvPr id="9" name="Picture 5" descr="H:\elife-2\Figure 2A-Left\Qing 2019-02-06 15h14m56s(Chemiluminescence).tif">
              <a:extLst>
                <a:ext uri="{FF2B5EF4-FFF2-40B4-BE49-F238E27FC236}">
                  <a16:creationId xmlns:a16="http://schemas.microsoft.com/office/drawing/2014/main" id="{BB0C5BAF-6A84-4C46-9E26-F6306B1366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 l="18212" t="31967" r="6513" b="46236"/>
            <a:stretch>
              <a:fillRect/>
            </a:stretch>
          </p:blipFill>
          <p:spPr bwMode="auto">
            <a:xfrm>
              <a:off x="1196625" y="953725"/>
              <a:ext cx="2790310" cy="675075"/>
            </a:xfrm>
            <a:prstGeom prst="rect">
              <a:avLst/>
            </a:prstGeom>
            <a:noFill/>
          </p:spPr>
        </p:pic>
        <p:sp>
          <p:nvSpPr>
            <p:cNvPr id="10" name="TextBox 15">
              <a:extLst>
                <a:ext uri="{FF2B5EF4-FFF2-40B4-BE49-F238E27FC236}">
                  <a16:creationId xmlns:a16="http://schemas.microsoft.com/office/drawing/2014/main" id="{4F048C2E-51B5-453F-BBA6-03CE8198EF6E}"/>
                </a:ext>
              </a:extLst>
            </p:cNvPr>
            <p:cNvSpPr txBox="1"/>
            <p:nvPr/>
          </p:nvSpPr>
          <p:spPr>
            <a:xfrm>
              <a:off x="718962" y="1175925"/>
              <a:ext cx="4475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11" name="TextBox 16">
              <a:extLst>
                <a:ext uri="{FF2B5EF4-FFF2-40B4-BE49-F238E27FC236}">
                  <a16:creationId xmlns:a16="http://schemas.microsoft.com/office/drawing/2014/main" id="{8348AAC4-BA46-43A0-8E81-11041909399B}"/>
                </a:ext>
              </a:extLst>
            </p:cNvPr>
            <p:cNvSpPr txBox="1"/>
            <p:nvPr/>
          </p:nvSpPr>
          <p:spPr>
            <a:xfrm>
              <a:off x="611560" y="1853825"/>
              <a:ext cx="5549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E61CBC1-64DB-41CB-962E-658653617C11}"/>
                </a:ext>
              </a:extLst>
            </p:cNvPr>
            <p:cNvGrpSpPr/>
            <p:nvPr/>
          </p:nvGrpSpPr>
          <p:grpSpPr>
            <a:xfrm>
              <a:off x="1961710" y="368660"/>
              <a:ext cx="1241776" cy="589224"/>
              <a:chOff x="5680974" y="368660"/>
              <a:chExt cx="1241776" cy="589224"/>
            </a:xfrm>
          </p:grpSpPr>
          <p:sp>
            <p:nvSpPr>
              <p:cNvPr id="56" name="TextBox 14">
                <a:extLst>
                  <a:ext uri="{FF2B5EF4-FFF2-40B4-BE49-F238E27FC236}">
                    <a16:creationId xmlns:a16="http://schemas.microsoft.com/office/drawing/2014/main" id="{3E9A5CB6-97CE-4098-8036-A6BDF6A2196A}"/>
                  </a:ext>
                </a:extLst>
              </p:cNvPr>
              <p:cNvSpPr txBox="1"/>
              <p:nvPr/>
            </p:nvSpPr>
            <p:spPr>
              <a:xfrm>
                <a:off x="5680974" y="595352"/>
                <a:ext cx="52610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 </a:t>
                </a:r>
              </a:p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shRNA</a:t>
                </a:r>
              </a:p>
            </p:txBody>
          </p:sp>
          <p:sp>
            <p:nvSpPr>
              <p:cNvPr id="57" name="TextBox 17">
                <a:extLst>
                  <a:ext uri="{FF2B5EF4-FFF2-40B4-BE49-F238E27FC236}">
                    <a16:creationId xmlns:a16="http://schemas.microsoft.com/office/drawing/2014/main" id="{E5BD5A9A-9F87-4B4C-982D-4A8C9283263C}"/>
                  </a:ext>
                </a:extLst>
              </p:cNvPr>
              <p:cNvSpPr txBox="1"/>
              <p:nvPr/>
            </p:nvSpPr>
            <p:spPr>
              <a:xfrm rot="18518147">
                <a:off x="6139801" y="666930"/>
                <a:ext cx="36099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Ctrl</a:t>
                </a:r>
              </a:p>
            </p:txBody>
          </p:sp>
          <p:sp>
            <p:nvSpPr>
              <p:cNvPr id="58" name="TextBox 18">
                <a:extLst>
                  <a:ext uri="{FF2B5EF4-FFF2-40B4-BE49-F238E27FC236}">
                    <a16:creationId xmlns:a16="http://schemas.microsoft.com/office/drawing/2014/main" id="{93B4BD14-53DD-4AA7-9DDC-59D9BE470178}"/>
                  </a:ext>
                </a:extLst>
              </p:cNvPr>
              <p:cNvSpPr txBox="1"/>
              <p:nvPr/>
            </p:nvSpPr>
            <p:spPr>
              <a:xfrm rot="18518147">
                <a:off x="6356327" y="640008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sh43</a:t>
                </a:r>
              </a:p>
            </p:txBody>
          </p:sp>
          <p:sp>
            <p:nvSpPr>
              <p:cNvPr id="59" name="TextBox 19">
                <a:extLst>
                  <a:ext uri="{FF2B5EF4-FFF2-40B4-BE49-F238E27FC236}">
                    <a16:creationId xmlns:a16="http://schemas.microsoft.com/office/drawing/2014/main" id="{B7D9699A-4648-4EB4-A058-41CDC02545D6}"/>
                  </a:ext>
                </a:extLst>
              </p:cNvPr>
              <p:cNvSpPr txBox="1"/>
              <p:nvPr/>
            </p:nvSpPr>
            <p:spPr>
              <a:xfrm rot="18518147">
                <a:off x="6582631" y="640008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sh45</a:t>
                </a:r>
              </a:p>
            </p:txBody>
          </p:sp>
          <p:sp>
            <p:nvSpPr>
              <p:cNvPr id="60" name="TextBox 20">
                <a:extLst>
                  <a:ext uri="{FF2B5EF4-FFF2-40B4-BE49-F238E27FC236}">
                    <a16:creationId xmlns:a16="http://schemas.microsoft.com/office/drawing/2014/main" id="{682DB40F-264A-43CC-BE40-59D04C63FA90}"/>
                  </a:ext>
                </a:extLst>
              </p:cNvPr>
              <p:cNvSpPr txBox="1"/>
              <p:nvPr/>
            </p:nvSpPr>
            <p:spPr>
              <a:xfrm>
                <a:off x="6106501" y="368660"/>
                <a:ext cx="81624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MDA-MB-231</a:t>
                </a:r>
              </a:p>
            </p:txBody>
          </p:sp>
        </p:grpSp>
        <p:sp>
          <p:nvSpPr>
            <p:cNvPr id="13" name="TextBox 22">
              <a:extLst>
                <a:ext uri="{FF2B5EF4-FFF2-40B4-BE49-F238E27FC236}">
                  <a16:creationId xmlns:a16="http://schemas.microsoft.com/office/drawing/2014/main" id="{E1C85D51-9BA4-4410-9015-67BA1DC000A3}"/>
                </a:ext>
              </a:extLst>
            </p:cNvPr>
            <p:cNvSpPr txBox="1"/>
            <p:nvPr/>
          </p:nvSpPr>
          <p:spPr>
            <a:xfrm>
              <a:off x="4499382" y="1175925"/>
              <a:ext cx="4475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14" name="TextBox 23">
              <a:extLst>
                <a:ext uri="{FF2B5EF4-FFF2-40B4-BE49-F238E27FC236}">
                  <a16:creationId xmlns:a16="http://schemas.microsoft.com/office/drawing/2014/main" id="{9C83599C-2BD0-44A8-A207-F78AA97A34F3}"/>
                </a:ext>
              </a:extLst>
            </p:cNvPr>
            <p:cNvSpPr txBox="1"/>
            <p:nvPr/>
          </p:nvSpPr>
          <p:spPr>
            <a:xfrm>
              <a:off x="4391980" y="1853825"/>
              <a:ext cx="5549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4217201-A38C-45FD-B438-379FFEB6EED6}"/>
                </a:ext>
              </a:extLst>
            </p:cNvPr>
            <p:cNvGrpSpPr/>
            <p:nvPr/>
          </p:nvGrpSpPr>
          <p:grpSpPr>
            <a:xfrm>
              <a:off x="5607115" y="368660"/>
              <a:ext cx="1241776" cy="589224"/>
              <a:chOff x="5680974" y="368660"/>
              <a:chExt cx="1241776" cy="589224"/>
            </a:xfrm>
          </p:grpSpPr>
          <p:sp>
            <p:nvSpPr>
              <p:cNvPr id="51" name="TextBox 25">
                <a:extLst>
                  <a:ext uri="{FF2B5EF4-FFF2-40B4-BE49-F238E27FC236}">
                    <a16:creationId xmlns:a16="http://schemas.microsoft.com/office/drawing/2014/main" id="{FFCF5BB8-4010-412C-9E79-D105CD623296}"/>
                  </a:ext>
                </a:extLst>
              </p:cNvPr>
              <p:cNvSpPr txBox="1"/>
              <p:nvPr/>
            </p:nvSpPr>
            <p:spPr>
              <a:xfrm>
                <a:off x="5680974" y="595352"/>
                <a:ext cx="52610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 </a:t>
                </a:r>
              </a:p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shRNA</a:t>
                </a:r>
              </a:p>
            </p:txBody>
          </p:sp>
          <p:sp>
            <p:nvSpPr>
              <p:cNvPr id="52" name="TextBox 26">
                <a:extLst>
                  <a:ext uri="{FF2B5EF4-FFF2-40B4-BE49-F238E27FC236}">
                    <a16:creationId xmlns:a16="http://schemas.microsoft.com/office/drawing/2014/main" id="{748A6592-6F75-4103-B805-F5DDC1397A26}"/>
                  </a:ext>
                </a:extLst>
              </p:cNvPr>
              <p:cNvSpPr txBox="1"/>
              <p:nvPr/>
            </p:nvSpPr>
            <p:spPr>
              <a:xfrm rot="18518147">
                <a:off x="6139801" y="666930"/>
                <a:ext cx="36099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Ctrl</a:t>
                </a:r>
              </a:p>
            </p:txBody>
          </p:sp>
          <p:sp>
            <p:nvSpPr>
              <p:cNvPr id="53" name="TextBox 27">
                <a:extLst>
                  <a:ext uri="{FF2B5EF4-FFF2-40B4-BE49-F238E27FC236}">
                    <a16:creationId xmlns:a16="http://schemas.microsoft.com/office/drawing/2014/main" id="{9B44F7BA-0EBE-4E05-A0A3-EF645F93AE9C}"/>
                  </a:ext>
                </a:extLst>
              </p:cNvPr>
              <p:cNvSpPr txBox="1"/>
              <p:nvPr/>
            </p:nvSpPr>
            <p:spPr>
              <a:xfrm rot="18518147">
                <a:off x="6356327" y="640008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sh43</a:t>
                </a:r>
              </a:p>
            </p:txBody>
          </p:sp>
          <p:sp>
            <p:nvSpPr>
              <p:cNvPr id="54" name="TextBox 28">
                <a:extLst>
                  <a:ext uri="{FF2B5EF4-FFF2-40B4-BE49-F238E27FC236}">
                    <a16:creationId xmlns:a16="http://schemas.microsoft.com/office/drawing/2014/main" id="{607A4B9D-6231-4804-946B-8AAC3B7C151D}"/>
                  </a:ext>
                </a:extLst>
              </p:cNvPr>
              <p:cNvSpPr txBox="1"/>
              <p:nvPr/>
            </p:nvSpPr>
            <p:spPr>
              <a:xfrm rot="18518147">
                <a:off x="6582631" y="640008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sh45</a:t>
                </a:r>
              </a:p>
            </p:txBody>
          </p:sp>
          <p:sp>
            <p:nvSpPr>
              <p:cNvPr id="55" name="TextBox 29">
                <a:extLst>
                  <a:ext uri="{FF2B5EF4-FFF2-40B4-BE49-F238E27FC236}">
                    <a16:creationId xmlns:a16="http://schemas.microsoft.com/office/drawing/2014/main" id="{DD311AD7-83E6-4703-B3DF-70D02ABA6F57}"/>
                  </a:ext>
                </a:extLst>
              </p:cNvPr>
              <p:cNvSpPr txBox="1"/>
              <p:nvPr/>
            </p:nvSpPr>
            <p:spPr>
              <a:xfrm>
                <a:off x="6106501" y="368660"/>
                <a:ext cx="81624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MDA-MB-468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00A0B9A-A91E-49E5-8283-95C6642BC1BE}"/>
                </a:ext>
              </a:extLst>
            </p:cNvPr>
            <p:cNvGrpSpPr/>
            <p:nvPr/>
          </p:nvGrpSpPr>
          <p:grpSpPr>
            <a:xfrm>
              <a:off x="3851919" y="818710"/>
              <a:ext cx="990111" cy="585065"/>
              <a:chOff x="5720959" y="2395016"/>
              <a:chExt cx="616382" cy="398182"/>
            </a:xfrm>
          </p:grpSpPr>
          <p:cxnSp>
            <p:nvCxnSpPr>
              <p:cNvPr id="45" name="Straight Connector 46">
                <a:extLst>
                  <a:ext uri="{FF2B5EF4-FFF2-40B4-BE49-F238E27FC236}">
                    <a16:creationId xmlns:a16="http://schemas.microsoft.com/office/drawing/2014/main" id="{8183D382-4FEE-4816-8A60-AEEADFD8DE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48350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32">
                <a:extLst>
                  <a:ext uri="{FF2B5EF4-FFF2-40B4-BE49-F238E27FC236}">
                    <a16:creationId xmlns:a16="http://schemas.microsoft.com/office/drawing/2014/main" id="{2FDCD8C6-A197-4830-AC16-CB7404E0239E}"/>
                  </a:ext>
                </a:extLst>
              </p:cNvPr>
              <p:cNvSpPr txBox="1"/>
              <p:nvPr/>
            </p:nvSpPr>
            <p:spPr>
              <a:xfrm>
                <a:off x="5816810" y="239501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641E31C6-3577-4275-A4EB-CE3AE41A8F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7269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6">
                <a:extLst>
                  <a:ext uri="{FF2B5EF4-FFF2-40B4-BE49-F238E27FC236}">
                    <a16:creationId xmlns:a16="http://schemas.microsoft.com/office/drawing/2014/main" id="{B8D49CB2-26B2-416B-B276-6570ED1EC7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35">
                <a:extLst>
                  <a:ext uri="{FF2B5EF4-FFF2-40B4-BE49-F238E27FC236}">
                    <a16:creationId xmlns:a16="http://schemas.microsoft.com/office/drawing/2014/main" id="{A9A59F10-AE48-4BE3-8780-43ED08FAFA20}"/>
                  </a:ext>
                </a:extLst>
              </p:cNvPr>
              <p:cNvSpPr txBox="1"/>
              <p:nvPr/>
            </p:nvSpPr>
            <p:spPr>
              <a:xfrm>
                <a:off x="5809050" y="2510416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0" name="TextBox 36">
                <a:extLst>
                  <a:ext uri="{FF2B5EF4-FFF2-40B4-BE49-F238E27FC236}">
                    <a16:creationId xmlns:a16="http://schemas.microsoft.com/office/drawing/2014/main" id="{FD9485B6-6624-46F9-9EED-1C86A19CE1A0}"/>
                  </a:ext>
                </a:extLst>
              </p:cNvPr>
              <p:cNvSpPr txBox="1"/>
              <p:nvPr/>
            </p:nvSpPr>
            <p:spPr>
              <a:xfrm>
                <a:off x="5804744" y="2608532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27BB508-CA9E-46E8-8D70-40EAE2C892A3}"/>
                </a:ext>
              </a:extLst>
            </p:cNvPr>
            <p:cNvGrpSpPr/>
            <p:nvPr/>
          </p:nvGrpSpPr>
          <p:grpSpPr>
            <a:xfrm>
              <a:off x="3851919" y="1628800"/>
              <a:ext cx="765086" cy="675075"/>
              <a:chOff x="4076944" y="2974304"/>
              <a:chExt cx="765086" cy="566733"/>
            </a:xfrm>
          </p:grpSpPr>
          <p:grpSp>
            <p:nvGrpSpPr>
              <p:cNvPr id="38" name="组合 24">
                <a:extLst>
                  <a:ext uri="{FF2B5EF4-FFF2-40B4-BE49-F238E27FC236}">
                    <a16:creationId xmlns:a16="http://schemas.microsoft.com/office/drawing/2014/main" id="{6FC1A431-82CB-40BF-AD0B-B89CDDB6325F}"/>
                  </a:ext>
                </a:extLst>
              </p:cNvPr>
              <p:cNvGrpSpPr/>
              <p:nvPr/>
            </p:nvGrpSpPr>
            <p:grpSpPr>
              <a:xfrm>
                <a:off x="4076944" y="2974304"/>
                <a:ext cx="765085" cy="485595"/>
                <a:chOff x="4730849" y="2889000"/>
                <a:chExt cx="606236" cy="350388"/>
              </a:xfrm>
            </p:grpSpPr>
            <p:cxnSp>
              <p:nvCxnSpPr>
                <p:cNvPr id="41" name="Straight Connector 46">
                  <a:extLst>
                    <a:ext uri="{FF2B5EF4-FFF2-40B4-BE49-F238E27FC236}">
                      <a16:creationId xmlns:a16="http://schemas.microsoft.com/office/drawing/2014/main" id="{BF2FB5CA-0153-4620-A96F-3B9CFA604F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30849" y="3119670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6">
                  <a:extLst>
                    <a:ext uri="{FF2B5EF4-FFF2-40B4-BE49-F238E27FC236}">
                      <a16:creationId xmlns:a16="http://schemas.microsoft.com/office/drawing/2014/main" id="{77B097D5-B748-4134-B36F-98F00D4DB7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30849" y="2983953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TextBox 43">
                  <a:extLst>
                    <a:ext uri="{FF2B5EF4-FFF2-40B4-BE49-F238E27FC236}">
                      <a16:creationId xmlns:a16="http://schemas.microsoft.com/office/drawing/2014/main" id="{EE9C657D-58B4-4331-8A8A-95089F09D226}"/>
                    </a:ext>
                  </a:extLst>
                </p:cNvPr>
                <p:cNvSpPr txBox="1"/>
                <p:nvPr/>
              </p:nvSpPr>
              <p:spPr>
                <a:xfrm>
                  <a:off x="4820859" y="3054722"/>
                  <a:ext cx="516226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55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44" name="TextBox 44">
                  <a:extLst>
                    <a:ext uri="{FF2B5EF4-FFF2-40B4-BE49-F238E27FC236}">
                      <a16:creationId xmlns:a16="http://schemas.microsoft.com/office/drawing/2014/main" id="{3FCE1567-5F76-4A61-8C9B-0C9229AD3DFC}"/>
                    </a:ext>
                  </a:extLst>
                </p:cNvPr>
                <p:cNvSpPr txBox="1"/>
                <p:nvPr/>
              </p:nvSpPr>
              <p:spPr>
                <a:xfrm>
                  <a:off x="4814634" y="2889000"/>
                  <a:ext cx="520531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cxnSp>
            <p:nvCxnSpPr>
              <p:cNvPr id="39" name="Straight Connector 46">
                <a:extLst>
                  <a:ext uri="{FF2B5EF4-FFF2-40B4-BE49-F238E27FC236}">
                    <a16:creationId xmlns:a16="http://schemas.microsoft.com/office/drawing/2014/main" id="{974CBE99-7596-4ABB-A638-5B516D8D57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6945" y="3446385"/>
                <a:ext cx="1559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40">
                <a:extLst>
                  <a:ext uri="{FF2B5EF4-FFF2-40B4-BE49-F238E27FC236}">
                    <a16:creationId xmlns:a16="http://schemas.microsoft.com/office/drawing/2014/main" id="{7D63DD47-9BB7-4DF3-B54C-7A55C53FCC8E}"/>
                  </a:ext>
                </a:extLst>
              </p:cNvPr>
              <p:cNvSpPr txBox="1"/>
              <p:nvPr/>
            </p:nvSpPr>
            <p:spPr>
              <a:xfrm>
                <a:off x="4190540" y="3356371"/>
                <a:ext cx="651490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23AFE11-3DCE-40A5-9B5E-7EDEB3DBD8CC}"/>
                </a:ext>
              </a:extLst>
            </p:cNvPr>
            <p:cNvGrpSpPr/>
            <p:nvPr/>
          </p:nvGrpSpPr>
          <p:grpSpPr>
            <a:xfrm>
              <a:off x="7677345" y="1043734"/>
              <a:ext cx="990111" cy="585066"/>
              <a:chOff x="5720959" y="2395016"/>
              <a:chExt cx="616382" cy="398182"/>
            </a:xfrm>
          </p:grpSpPr>
          <p:cxnSp>
            <p:nvCxnSpPr>
              <p:cNvPr id="32" name="Straight Connector 46">
                <a:extLst>
                  <a:ext uri="{FF2B5EF4-FFF2-40B4-BE49-F238E27FC236}">
                    <a16:creationId xmlns:a16="http://schemas.microsoft.com/office/drawing/2014/main" id="{AC2448F4-585E-43A8-A54C-F701F4600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48350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47">
                <a:extLst>
                  <a:ext uri="{FF2B5EF4-FFF2-40B4-BE49-F238E27FC236}">
                    <a16:creationId xmlns:a16="http://schemas.microsoft.com/office/drawing/2014/main" id="{C15E7334-81A3-487D-8813-435A89FFBAFB}"/>
                  </a:ext>
                </a:extLst>
              </p:cNvPr>
              <p:cNvSpPr txBox="1"/>
              <p:nvPr/>
            </p:nvSpPr>
            <p:spPr>
              <a:xfrm>
                <a:off x="5816810" y="239501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4" name="Straight Connector 46">
                <a:extLst>
                  <a:ext uri="{FF2B5EF4-FFF2-40B4-BE49-F238E27FC236}">
                    <a16:creationId xmlns:a16="http://schemas.microsoft.com/office/drawing/2014/main" id="{D4249D37-9FB1-434A-BF6E-4FB9E102FA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7269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46">
                <a:extLst>
                  <a:ext uri="{FF2B5EF4-FFF2-40B4-BE49-F238E27FC236}">
                    <a16:creationId xmlns:a16="http://schemas.microsoft.com/office/drawing/2014/main" id="{1506DA52-6939-44BA-A12A-C53EA5463B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50">
                <a:extLst>
                  <a:ext uri="{FF2B5EF4-FFF2-40B4-BE49-F238E27FC236}">
                    <a16:creationId xmlns:a16="http://schemas.microsoft.com/office/drawing/2014/main" id="{407BAEB9-C439-4005-BB55-50010CFAC2C0}"/>
                  </a:ext>
                </a:extLst>
              </p:cNvPr>
              <p:cNvSpPr txBox="1"/>
              <p:nvPr/>
            </p:nvSpPr>
            <p:spPr>
              <a:xfrm>
                <a:off x="5809050" y="2510416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37" name="TextBox 51">
                <a:extLst>
                  <a:ext uri="{FF2B5EF4-FFF2-40B4-BE49-F238E27FC236}">
                    <a16:creationId xmlns:a16="http://schemas.microsoft.com/office/drawing/2014/main" id="{3BC79B1E-0905-42AE-8F78-AF6DA9958D03}"/>
                  </a:ext>
                </a:extLst>
              </p:cNvPr>
              <p:cNvSpPr txBox="1"/>
              <p:nvPr/>
            </p:nvSpPr>
            <p:spPr>
              <a:xfrm>
                <a:off x="5804744" y="2608532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32FE5C2-EDB6-4FB6-8C4D-F31EBE68844B}"/>
                </a:ext>
              </a:extLst>
            </p:cNvPr>
            <p:cNvGrpSpPr/>
            <p:nvPr/>
          </p:nvGrpSpPr>
          <p:grpSpPr>
            <a:xfrm>
              <a:off x="7677345" y="1583795"/>
              <a:ext cx="765086" cy="675075"/>
              <a:chOff x="4076944" y="2974304"/>
              <a:chExt cx="765086" cy="566733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7E7DB725-D2F1-4B1E-A374-161FDAA059B3}"/>
                  </a:ext>
                </a:extLst>
              </p:cNvPr>
              <p:cNvGrpSpPr/>
              <p:nvPr/>
            </p:nvGrpSpPr>
            <p:grpSpPr>
              <a:xfrm>
                <a:off x="4076944" y="2974304"/>
                <a:ext cx="765085" cy="485595"/>
                <a:chOff x="4730849" y="2889000"/>
                <a:chExt cx="606236" cy="350388"/>
              </a:xfrm>
            </p:grpSpPr>
            <p:cxnSp>
              <p:nvCxnSpPr>
                <p:cNvPr id="28" name="Straight Connector 46">
                  <a:extLst>
                    <a:ext uri="{FF2B5EF4-FFF2-40B4-BE49-F238E27FC236}">
                      <a16:creationId xmlns:a16="http://schemas.microsoft.com/office/drawing/2014/main" id="{DA9FFA02-CA52-4B15-9321-42A1D58D2A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30849" y="3119670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46">
                  <a:extLst>
                    <a:ext uri="{FF2B5EF4-FFF2-40B4-BE49-F238E27FC236}">
                      <a16:creationId xmlns:a16="http://schemas.microsoft.com/office/drawing/2014/main" id="{3AA508DD-15D1-4B8B-99CD-5276851A6A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30849" y="2983953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58">
                  <a:extLst>
                    <a:ext uri="{FF2B5EF4-FFF2-40B4-BE49-F238E27FC236}">
                      <a16:creationId xmlns:a16="http://schemas.microsoft.com/office/drawing/2014/main" id="{98F3E0BA-1BE2-4104-84B8-DE348BC1EBAC}"/>
                    </a:ext>
                  </a:extLst>
                </p:cNvPr>
                <p:cNvSpPr txBox="1"/>
                <p:nvPr/>
              </p:nvSpPr>
              <p:spPr>
                <a:xfrm>
                  <a:off x="4820859" y="3054722"/>
                  <a:ext cx="516226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55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31" name="TextBox 59">
                  <a:extLst>
                    <a:ext uri="{FF2B5EF4-FFF2-40B4-BE49-F238E27FC236}">
                      <a16:creationId xmlns:a16="http://schemas.microsoft.com/office/drawing/2014/main" id="{699C675A-C783-470B-BB1F-9FBB7652C982}"/>
                    </a:ext>
                  </a:extLst>
                </p:cNvPr>
                <p:cNvSpPr txBox="1"/>
                <p:nvPr/>
              </p:nvSpPr>
              <p:spPr>
                <a:xfrm>
                  <a:off x="4814634" y="2889000"/>
                  <a:ext cx="520531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cxnSp>
            <p:nvCxnSpPr>
              <p:cNvPr id="26" name="Straight Connector 46">
                <a:extLst>
                  <a:ext uri="{FF2B5EF4-FFF2-40B4-BE49-F238E27FC236}">
                    <a16:creationId xmlns:a16="http://schemas.microsoft.com/office/drawing/2014/main" id="{0A44F45B-F6E3-4071-BE47-0DDDEEC9C6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6945" y="3446385"/>
                <a:ext cx="1559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55">
                <a:extLst>
                  <a:ext uri="{FF2B5EF4-FFF2-40B4-BE49-F238E27FC236}">
                    <a16:creationId xmlns:a16="http://schemas.microsoft.com/office/drawing/2014/main" id="{85390336-3951-4215-A761-00D611437534}"/>
                  </a:ext>
                </a:extLst>
              </p:cNvPr>
              <p:cNvSpPr txBox="1"/>
              <p:nvPr/>
            </p:nvSpPr>
            <p:spPr>
              <a:xfrm>
                <a:off x="4190540" y="3356371"/>
                <a:ext cx="651490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8835511-2382-4AE3-B20F-2A390ED35150}"/>
                </a:ext>
              </a:extLst>
            </p:cNvPr>
            <p:cNvSpPr/>
            <p:nvPr/>
          </p:nvSpPr>
          <p:spPr>
            <a:xfrm>
              <a:off x="2321750" y="1088740"/>
              <a:ext cx="855095" cy="180020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EE65791-1D0A-4C02-84A0-6FCED0CCB619}"/>
                </a:ext>
              </a:extLst>
            </p:cNvPr>
            <p:cNvSpPr/>
            <p:nvPr/>
          </p:nvSpPr>
          <p:spPr>
            <a:xfrm>
              <a:off x="2321750" y="1898830"/>
              <a:ext cx="855095" cy="180020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30B87826-E37B-4B6B-805B-8E1B676621AB}"/>
                </a:ext>
              </a:extLst>
            </p:cNvPr>
            <p:cNvSpPr/>
            <p:nvPr/>
          </p:nvSpPr>
          <p:spPr>
            <a:xfrm>
              <a:off x="6012160" y="1313765"/>
              <a:ext cx="765085" cy="180020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5602E483-03FA-45C2-8B60-FEB75E5EA307}"/>
                </a:ext>
              </a:extLst>
            </p:cNvPr>
            <p:cNvSpPr/>
            <p:nvPr/>
          </p:nvSpPr>
          <p:spPr>
            <a:xfrm>
              <a:off x="5996792" y="1963891"/>
              <a:ext cx="765085" cy="180020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65">
              <a:extLst>
                <a:ext uri="{FF2B5EF4-FFF2-40B4-BE49-F238E27FC236}">
                  <a16:creationId xmlns:a16="http://schemas.microsoft.com/office/drawing/2014/main" id="{BE66AA5A-C3A3-42CF-B30F-B01B8F9CC1A7}"/>
                </a:ext>
              </a:extLst>
            </p:cNvPr>
            <p:cNvSpPr txBox="1"/>
            <p:nvPr/>
          </p:nvSpPr>
          <p:spPr>
            <a:xfrm>
              <a:off x="3755612" y="38682"/>
              <a:ext cx="9605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Figure 2A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A716DE6-3E92-4559-8E4D-3262A74783B3}"/>
              </a:ext>
            </a:extLst>
          </p:cNvPr>
          <p:cNvGrpSpPr/>
          <p:nvPr/>
        </p:nvGrpSpPr>
        <p:grpSpPr>
          <a:xfrm>
            <a:off x="154154" y="2877012"/>
            <a:ext cx="4517892" cy="3120119"/>
            <a:chOff x="324138" y="-6154"/>
            <a:chExt cx="4517892" cy="3120119"/>
          </a:xfrm>
        </p:grpSpPr>
        <p:pic>
          <p:nvPicPr>
            <p:cNvPr id="62" name="Picture 5" descr="H:\elife-2\Figure 2I\Qing 2019-07-24 12h44m05s(Chemiluminescence).tif">
              <a:extLst>
                <a:ext uri="{FF2B5EF4-FFF2-40B4-BE49-F238E27FC236}">
                  <a16:creationId xmlns:a16="http://schemas.microsoft.com/office/drawing/2014/main" id="{5BC8E80E-4B5D-4729-A6C4-2873016E593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rcRect l="3948" t="30925" b="47379"/>
            <a:stretch/>
          </p:blipFill>
          <p:spPr bwMode="auto">
            <a:xfrm>
              <a:off x="791580" y="2475174"/>
              <a:ext cx="3284460" cy="593786"/>
            </a:xfrm>
            <a:prstGeom prst="rect">
              <a:avLst/>
            </a:prstGeom>
            <a:noFill/>
          </p:spPr>
        </p:pic>
        <p:pic>
          <p:nvPicPr>
            <p:cNvPr id="63" name="Picture 2" descr="H:\elife-2\Figure 2I\Qing 2019-07-24 12h36m50s(Chemiluminescence).tif">
              <a:extLst>
                <a:ext uri="{FF2B5EF4-FFF2-40B4-BE49-F238E27FC236}">
                  <a16:creationId xmlns:a16="http://schemas.microsoft.com/office/drawing/2014/main" id="{6CE7FBB9-F283-48E0-8B58-1543726E7EC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 l="6580" t="44360" b="34147"/>
            <a:stretch/>
          </p:blipFill>
          <p:spPr bwMode="auto">
            <a:xfrm>
              <a:off x="791580" y="1761319"/>
              <a:ext cx="3194450" cy="587561"/>
            </a:xfrm>
            <a:prstGeom prst="rect">
              <a:avLst/>
            </a:prstGeom>
            <a:noFill/>
          </p:spPr>
        </p:pic>
        <p:pic>
          <p:nvPicPr>
            <p:cNvPr id="64" name="Picture 3" descr="H:\elife-2\Figure 2I\Qing 2019-07-24 12h41m20s(Composite).tif">
              <a:extLst>
                <a:ext uri="{FF2B5EF4-FFF2-40B4-BE49-F238E27FC236}">
                  <a16:creationId xmlns:a16="http://schemas.microsoft.com/office/drawing/2014/main" id="{75CB8A3F-E758-41B6-8C23-BB898CEA95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print"/>
            <a:srcRect l="6580" t="42496" b="32501"/>
            <a:stretch/>
          </p:blipFill>
          <p:spPr bwMode="auto">
            <a:xfrm>
              <a:off x="791580" y="990317"/>
              <a:ext cx="3194450" cy="683488"/>
            </a:xfrm>
            <a:prstGeom prst="rect">
              <a:avLst/>
            </a:prstGeom>
            <a:noFill/>
          </p:spPr>
        </p:pic>
        <p:sp>
          <p:nvSpPr>
            <p:cNvPr id="65" name="TextBox 15">
              <a:extLst>
                <a:ext uri="{FF2B5EF4-FFF2-40B4-BE49-F238E27FC236}">
                  <a16:creationId xmlns:a16="http://schemas.microsoft.com/office/drawing/2014/main" id="{321B4990-7BE9-44A1-9847-138D5C10784A}"/>
                </a:ext>
              </a:extLst>
            </p:cNvPr>
            <p:cNvSpPr txBox="1"/>
            <p:nvPr/>
          </p:nvSpPr>
          <p:spPr>
            <a:xfrm>
              <a:off x="431540" y="1175925"/>
              <a:ext cx="4475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66" name="TextBox 16">
              <a:extLst>
                <a:ext uri="{FF2B5EF4-FFF2-40B4-BE49-F238E27FC236}">
                  <a16:creationId xmlns:a16="http://schemas.microsoft.com/office/drawing/2014/main" id="{317F7F26-D564-45BD-A407-A976D6735A33}"/>
                </a:ext>
              </a:extLst>
            </p:cNvPr>
            <p:cNvSpPr txBox="1"/>
            <p:nvPr/>
          </p:nvSpPr>
          <p:spPr>
            <a:xfrm>
              <a:off x="324138" y="2663915"/>
              <a:ext cx="5549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</a:p>
          </p:txBody>
        </p:sp>
        <p:grpSp>
          <p:nvGrpSpPr>
            <p:cNvPr id="67" name="组合 30">
              <a:extLst>
                <a:ext uri="{FF2B5EF4-FFF2-40B4-BE49-F238E27FC236}">
                  <a16:creationId xmlns:a16="http://schemas.microsoft.com/office/drawing/2014/main" id="{76C14AFB-D5D2-43E8-A5F4-762500045E78}"/>
                </a:ext>
              </a:extLst>
            </p:cNvPr>
            <p:cNvGrpSpPr/>
            <p:nvPr/>
          </p:nvGrpSpPr>
          <p:grpSpPr>
            <a:xfrm>
              <a:off x="3851919" y="816656"/>
              <a:ext cx="990111" cy="812144"/>
              <a:chOff x="5720959" y="2395016"/>
              <a:chExt cx="616382" cy="398182"/>
            </a:xfrm>
          </p:grpSpPr>
          <p:cxnSp>
            <p:nvCxnSpPr>
              <p:cNvPr id="97" name="Straight Connector 46">
                <a:extLst>
                  <a:ext uri="{FF2B5EF4-FFF2-40B4-BE49-F238E27FC236}">
                    <a16:creationId xmlns:a16="http://schemas.microsoft.com/office/drawing/2014/main" id="{9F4F2673-2F93-4827-91FD-A8A20741E3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48350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TextBox 32">
                <a:extLst>
                  <a:ext uri="{FF2B5EF4-FFF2-40B4-BE49-F238E27FC236}">
                    <a16:creationId xmlns:a16="http://schemas.microsoft.com/office/drawing/2014/main" id="{FE296D7F-87DE-4105-A7A3-3F05624E8470}"/>
                  </a:ext>
                </a:extLst>
              </p:cNvPr>
              <p:cNvSpPr txBox="1"/>
              <p:nvPr/>
            </p:nvSpPr>
            <p:spPr>
              <a:xfrm>
                <a:off x="5816810" y="239501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99" name="Straight Connector 46">
                <a:extLst>
                  <a:ext uri="{FF2B5EF4-FFF2-40B4-BE49-F238E27FC236}">
                    <a16:creationId xmlns:a16="http://schemas.microsoft.com/office/drawing/2014/main" id="{1566F97F-8016-472E-9AF7-164E0268B1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7269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46">
                <a:extLst>
                  <a:ext uri="{FF2B5EF4-FFF2-40B4-BE49-F238E27FC236}">
                    <a16:creationId xmlns:a16="http://schemas.microsoft.com/office/drawing/2014/main" id="{BC54C3DA-9267-41F1-8ED6-E6BED316B7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TextBox 35">
                <a:extLst>
                  <a:ext uri="{FF2B5EF4-FFF2-40B4-BE49-F238E27FC236}">
                    <a16:creationId xmlns:a16="http://schemas.microsoft.com/office/drawing/2014/main" id="{A32A1E18-BA03-4F77-B225-1D3A04AC7B14}"/>
                  </a:ext>
                </a:extLst>
              </p:cNvPr>
              <p:cNvSpPr txBox="1"/>
              <p:nvPr/>
            </p:nvSpPr>
            <p:spPr>
              <a:xfrm>
                <a:off x="5809050" y="2510416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102" name="TextBox 36">
                <a:extLst>
                  <a:ext uri="{FF2B5EF4-FFF2-40B4-BE49-F238E27FC236}">
                    <a16:creationId xmlns:a16="http://schemas.microsoft.com/office/drawing/2014/main" id="{6D9A6EB1-59E8-4D09-B1D5-6C8C2355AF4A}"/>
                  </a:ext>
                </a:extLst>
              </p:cNvPr>
              <p:cNvSpPr txBox="1"/>
              <p:nvPr/>
            </p:nvSpPr>
            <p:spPr>
              <a:xfrm>
                <a:off x="5804744" y="2608532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68" name="组合 37">
              <a:extLst>
                <a:ext uri="{FF2B5EF4-FFF2-40B4-BE49-F238E27FC236}">
                  <a16:creationId xmlns:a16="http://schemas.microsoft.com/office/drawing/2014/main" id="{390339DB-97F5-49DB-BA47-B3493FF8668E}"/>
                </a:ext>
              </a:extLst>
            </p:cNvPr>
            <p:cNvGrpSpPr/>
            <p:nvPr/>
          </p:nvGrpSpPr>
          <p:grpSpPr>
            <a:xfrm>
              <a:off x="3941930" y="2438890"/>
              <a:ext cx="765086" cy="675075"/>
              <a:chOff x="4076944" y="2974304"/>
              <a:chExt cx="765086" cy="566733"/>
            </a:xfrm>
          </p:grpSpPr>
          <p:grpSp>
            <p:nvGrpSpPr>
              <p:cNvPr id="90" name="组合 24">
                <a:extLst>
                  <a:ext uri="{FF2B5EF4-FFF2-40B4-BE49-F238E27FC236}">
                    <a16:creationId xmlns:a16="http://schemas.microsoft.com/office/drawing/2014/main" id="{CB1035C0-B0C8-4907-B976-598F258B5745}"/>
                  </a:ext>
                </a:extLst>
              </p:cNvPr>
              <p:cNvGrpSpPr/>
              <p:nvPr/>
            </p:nvGrpSpPr>
            <p:grpSpPr>
              <a:xfrm>
                <a:off x="4076944" y="2974304"/>
                <a:ext cx="765085" cy="485595"/>
                <a:chOff x="4730849" y="2889000"/>
                <a:chExt cx="606236" cy="350388"/>
              </a:xfrm>
            </p:grpSpPr>
            <p:cxnSp>
              <p:nvCxnSpPr>
                <p:cNvPr id="93" name="Straight Connector 46">
                  <a:extLst>
                    <a:ext uri="{FF2B5EF4-FFF2-40B4-BE49-F238E27FC236}">
                      <a16:creationId xmlns:a16="http://schemas.microsoft.com/office/drawing/2014/main" id="{475AF4D1-139D-4A19-8BFE-E634524F4B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30849" y="3119670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46">
                  <a:extLst>
                    <a:ext uri="{FF2B5EF4-FFF2-40B4-BE49-F238E27FC236}">
                      <a16:creationId xmlns:a16="http://schemas.microsoft.com/office/drawing/2014/main" id="{39153667-45E7-47E8-A993-20578B93F6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30849" y="2983953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TextBox 43">
                  <a:extLst>
                    <a:ext uri="{FF2B5EF4-FFF2-40B4-BE49-F238E27FC236}">
                      <a16:creationId xmlns:a16="http://schemas.microsoft.com/office/drawing/2014/main" id="{9B012B7A-AFB5-4C3F-9D97-30CCE9FF8982}"/>
                    </a:ext>
                  </a:extLst>
                </p:cNvPr>
                <p:cNvSpPr txBox="1"/>
                <p:nvPr/>
              </p:nvSpPr>
              <p:spPr>
                <a:xfrm>
                  <a:off x="4820859" y="3054722"/>
                  <a:ext cx="516226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55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96" name="TextBox 44">
                  <a:extLst>
                    <a:ext uri="{FF2B5EF4-FFF2-40B4-BE49-F238E27FC236}">
                      <a16:creationId xmlns:a16="http://schemas.microsoft.com/office/drawing/2014/main" id="{04123158-EDDA-4AEA-B1FE-E3BD2C00301C}"/>
                    </a:ext>
                  </a:extLst>
                </p:cNvPr>
                <p:cNvSpPr txBox="1"/>
                <p:nvPr/>
              </p:nvSpPr>
              <p:spPr>
                <a:xfrm>
                  <a:off x="4814634" y="2889000"/>
                  <a:ext cx="520531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cxnSp>
            <p:nvCxnSpPr>
              <p:cNvPr id="91" name="Straight Connector 46">
                <a:extLst>
                  <a:ext uri="{FF2B5EF4-FFF2-40B4-BE49-F238E27FC236}">
                    <a16:creationId xmlns:a16="http://schemas.microsoft.com/office/drawing/2014/main" id="{5B3FB73D-618A-4A8A-987B-2A168754F5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6945" y="3446385"/>
                <a:ext cx="1559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TextBox 40">
                <a:extLst>
                  <a:ext uri="{FF2B5EF4-FFF2-40B4-BE49-F238E27FC236}">
                    <a16:creationId xmlns:a16="http://schemas.microsoft.com/office/drawing/2014/main" id="{30A580D1-9264-4BC2-ADC9-91C5E1A1935E}"/>
                  </a:ext>
                </a:extLst>
              </p:cNvPr>
              <p:cNvSpPr txBox="1"/>
              <p:nvPr/>
            </p:nvSpPr>
            <p:spPr>
              <a:xfrm>
                <a:off x="4190540" y="3356371"/>
                <a:ext cx="651490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B4C61BB9-FC69-4F90-92B2-3E546CCDF0B1}"/>
                </a:ext>
              </a:extLst>
            </p:cNvPr>
            <p:cNvSpPr/>
            <p:nvPr/>
          </p:nvSpPr>
          <p:spPr>
            <a:xfrm>
              <a:off x="2996825" y="1943835"/>
              <a:ext cx="765085" cy="225025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4B3FCB55-F054-4049-969D-94C6A03E8C2D}"/>
                </a:ext>
              </a:extLst>
            </p:cNvPr>
            <p:cNvGrpSpPr/>
            <p:nvPr/>
          </p:nvGrpSpPr>
          <p:grpSpPr>
            <a:xfrm>
              <a:off x="1736685" y="368660"/>
              <a:ext cx="1363594" cy="634949"/>
              <a:chOff x="971600" y="3789040"/>
              <a:chExt cx="1363594" cy="634949"/>
            </a:xfrm>
          </p:grpSpPr>
          <p:sp>
            <p:nvSpPr>
              <p:cNvPr id="81" name="TextBox 66">
                <a:extLst>
                  <a:ext uri="{FF2B5EF4-FFF2-40B4-BE49-F238E27FC236}">
                    <a16:creationId xmlns:a16="http://schemas.microsoft.com/office/drawing/2014/main" id="{31E576D5-45CB-4AC1-8345-D31AD164CF3A}"/>
                  </a:ext>
                </a:extLst>
              </p:cNvPr>
              <p:cNvSpPr txBox="1"/>
              <p:nvPr/>
            </p:nvSpPr>
            <p:spPr>
              <a:xfrm>
                <a:off x="1228657" y="3789040"/>
                <a:ext cx="81624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MDA-MB-231</a:t>
                </a:r>
              </a:p>
            </p:txBody>
          </p:sp>
          <p:sp>
            <p:nvSpPr>
              <p:cNvPr id="82" name="Rectangle 106">
                <a:extLst>
                  <a:ext uri="{FF2B5EF4-FFF2-40B4-BE49-F238E27FC236}">
                    <a16:creationId xmlns:a16="http://schemas.microsoft.com/office/drawing/2014/main" id="{A3B0E434-66C7-4D5E-9335-40D4CE643DB6}"/>
                  </a:ext>
                </a:extLst>
              </p:cNvPr>
              <p:cNvSpPr/>
              <p:nvPr/>
            </p:nvSpPr>
            <p:spPr>
              <a:xfrm>
                <a:off x="1131901" y="4190881"/>
                <a:ext cx="551753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  <a:r>
                  <a:rPr lang="en-US" sz="800" b="1" baseline="30000" dirty="0">
                    <a:latin typeface="Arial" panose="020B0604020202020204" pitchFamily="34" charset="0"/>
                    <a:cs typeface="Arial" panose="020B0604020202020204" pitchFamily="34" charset="0"/>
                  </a:rPr>
                  <a:t>res</a:t>
                </a:r>
              </a:p>
            </p:txBody>
          </p:sp>
          <p:sp>
            <p:nvSpPr>
              <p:cNvPr id="83" name="Rectangle 109">
                <a:extLst>
                  <a:ext uri="{FF2B5EF4-FFF2-40B4-BE49-F238E27FC236}">
                    <a16:creationId xmlns:a16="http://schemas.microsoft.com/office/drawing/2014/main" id="{F4B09D7B-BF1F-4753-9801-EDE1A51B5F61}"/>
                  </a:ext>
                </a:extLst>
              </p:cNvPr>
              <p:cNvSpPr/>
              <p:nvPr/>
            </p:nvSpPr>
            <p:spPr>
              <a:xfrm>
                <a:off x="971600" y="3995677"/>
                <a:ext cx="712054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 sh45</a:t>
                </a:r>
              </a:p>
            </p:txBody>
          </p:sp>
          <p:sp>
            <p:nvSpPr>
              <p:cNvPr id="84" name="Rectangle 110">
                <a:extLst>
                  <a:ext uri="{FF2B5EF4-FFF2-40B4-BE49-F238E27FC236}">
                    <a16:creationId xmlns:a16="http://schemas.microsoft.com/office/drawing/2014/main" id="{8C11012B-D09E-4A5C-AD77-D23486B33D99}"/>
                  </a:ext>
                </a:extLst>
              </p:cNvPr>
              <p:cNvSpPr/>
              <p:nvPr/>
            </p:nvSpPr>
            <p:spPr>
              <a:xfrm>
                <a:off x="1641758" y="3984661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85" name="Rectangle 111">
                <a:extLst>
                  <a:ext uri="{FF2B5EF4-FFF2-40B4-BE49-F238E27FC236}">
                    <a16:creationId xmlns:a16="http://schemas.microsoft.com/office/drawing/2014/main" id="{F5758532-5AEF-4D33-BCCA-1B2E04139480}"/>
                  </a:ext>
                </a:extLst>
              </p:cNvPr>
              <p:cNvSpPr/>
              <p:nvPr/>
            </p:nvSpPr>
            <p:spPr>
              <a:xfrm>
                <a:off x="1861678" y="3984661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86" name="Rectangle 112">
                <a:extLst>
                  <a:ext uri="{FF2B5EF4-FFF2-40B4-BE49-F238E27FC236}">
                    <a16:creationId xmlns:a16="http://schemas.microsoft.com/office/drawing/2014/main" id="{EEAD0BC0-5913-4648-B34D-DDD36A5CCEE8}"/>
                  </a:ext>
                </a:extLst>
              </p:cNvPr>
              <p:cNvSpPr/>
              <p:nvPr/>
            </p:nvSpPr>
            <p:spPr>
              <a:xfrm>
                <a:off x="2081599" y="3984661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87" name="Rectangle 113">
                <a:extLst>
                  <a:ext uri="{FF2B5EF4-FFF2-40B4-BE49-F238E27FC236}">
                    <a16:creationId xmlns:a16="http://schemas.microsoft.com/office/drawing/2014/main" id="{7ADC27C8-7A05-4B3E-9889-7C385CF47F84}"/>
                  </a:ext>
                </a:extLst>
              </p:cNvPr>
              <p:cNvSpPr/>
              <p:nvPr/>
            </p:nvSpPr>
            <p:spPr>
              <a:xfrm>
                <a:off x="1639321" y="4193157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88" name="Rectangle 114">
                <a:extLst>
                  <a:ext uri="{FF2B5EF4-FFF2-40B4-BE49-F238E27FC236}">
                    <a16:creationId xmlns:a16="http://schemas.microsoft.com/office/drawing/2014/main" id="{F79D6298-214A-4B86-B50C-E3B7282EF609}"/>
                  </a:ext>
                </a:extLst>
              </p:cNvPr>
              <p:cNvSpPr/>
              <p:nvPr/>
            </p:nvSpPr>
            <p:spPr>
              <a:xfrm>
                <a:off x="1859241" y="4193157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89" name="Rectangle 115">
                <a:extLst>
                  <a:ext uri="{FF2B5EF4-FFF2-40B4-BE49-F238E27FC236}">
                    <a16:creationId xmlns:a16="http://schemas.microsoft.com/office/drawing/2014/main" id="{FF9259D0-4973-438E-A63C-ADA9DD051E03}"/>
                  </a:ext>
                </a:extLst>
              </p:cNvPr>
              <p:cNvSpPr/>
              <p:nvPr/>
            </p:nvSpPr>
            <p:spPr>
              <a:xfrm>
                <a:off x="2079162" y="4193157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1491B9D5-419B-47A1-8F29-3CC8121925DC}"/>
                </a:ext>
              </a:extLst>
            </p:cNvPr>
            <p:cNvGrpSpPr/>
            <p:nvPr/>
          </p:nvGrpSpPr>
          <p:grpSpPr>
            <a:xfrm>
              <a:off x="3859614" y="1538790"/>
              <a:ext cx="971159" cy="807461"/>
              <a:chOff x="3851919" y="1718810"/>
              <a:chExt cx="971159" cy="585065"/>
            </a:xfrm>
          </p:grpSpPr>
          <p:cxnSp>
            <p:nvCxnSpPr>
              <p:cNvPr id="75" name="Straight Connector 46">
                <a:extLst>
                  <a:ext uri="{FF2B5EF4-FFF2-40B4-BE49-F238E27FC236}">
                    <a16:creationId xmlns:a16="http://schemas.microsoft.com/office/drawing/2014/main" id="{C412D0D6-83CA-41E7-A41D-8A9655DAD3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19" y="1848825"/>
                <a:ext cx="19848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TextBox 93">
                <a:extLst>
                  <a:ext uri="{FF2B5EF4-FFF2-40B4-BE49-F238E27FC236}">
                    <a16:creationId xmlns:a16="http://schemas.microsoft.com/office/drawing/2014/main" id="{96C708D3-1C14-48F9-8C4E-4460DC6621A8}"/>
                  </a:ext>
                </a:extLst>
              </p:cNvPr>
              <p:cNvSpPr txBox="1"/>
              <p:nvPr/>
            </p:nvSpPr>
            <p:spPr>
              <a:xfrm>
                <a:off x="3986935" y="1718810"/>
                <a:ext cx="836143" cy="271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77" name="Straight Connector 46">
                <a:extLst>
                  <a:ext uri="{FF2B5EF4-FFF2-40B4-BE49-F238E27FC236}">
                    <a16:creationId xmlns:a16="http://schemas.microsoft.com/office/drawing/2014/main" id="{87480BBB-0E86-4389-8641-248AC69985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19" y="1979881"/>
                <a:ext cx="19848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46">
                <a:extLst>
                  <a:ext uri="{FF2B5EF4-FFF2-40B4-BE49-F238E27FC236}">
                    <a16:creationId xmlns:a16="http://schemas.microsoft.com/office/drawing/2014/main" id="{44998C18-C256-4B3F-BD08-DE2BDEC2EF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19" y="2128004"/>
                <a:ext cx="19848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TextBox 96">
                <a:extLst>
                  <a:ext uri="{FF2B5EF4-FFF2-40B4-BE49-F238E27FC236}">
                    <a16:creationId xmlns:a16="http://schemas.microsoft.com/office/drawing/2014/main" id="{E18C3CAC-515C-47DB-B259-E9A84F6CA3EB}"/>
                  </a:ext>
                </a:extLst>
              </p:cNvPr>
              <p:cNvSpPr txBox="1"/>
              <p:nvPr/>
            </p:nvSpPr>
            <p:spPr>
              <a:xfrm>
                <a:off x="3993422" y="1888372"/>
                <a:ext cx="829228" cy="271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80" name="TextBox 97">
                <a:extLst>
                  <a:ext uri="{FF2B5EF4-FFF2-40B4-BE49-F238E27FC236}">
                    <a16:creationId xmlns:a16="http://schemas.microsoft.com/office/drawing/2014/main" id="{B80BFBED-37B4-48BF-ADF0-656C82C271B5}"/>
                  </a:ext>
                </a:extLst>
              </p:cNvPr>
              <p:cNvSpPr txBox="1"/>
              <p:nvPr/>
            </p:nvSpPr>
            <p:spPr>
              <a:xfrm>
                <a:off x="3986505" y="2032538"/>
                <a:ext cx="836143" cy="271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72" name="TextBox 98">
              <a:extLst>
                <a:ext uri="{FF2B5EF4-FFF2-40B4-BE49-F238E27FC236}">
                  <a16:creationId xmlns:a16="http://schemas.microsoft.com/office/drawing/2014/main" id="{9D0264C1-1BEF-49AF-A810-A824D0FE4756}"/>
                </a:ext>
              </a:extLst>
            </p:cNvPr>
            <p:cNvSpPr txBox="1"/>
            <p:nvPr/>
          </p:nvSpPr>
          <p:spPr>
            <a:xfrm>
              <a:off x="431540" y="1988840"/>
              <a:ext cx="4475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336C230B-0F0B-469C-812E-E1573AD1AFDA}"/>
                </a:ext>
              </a:extLst>
            </p:cNvPr>
            <p:cNvSpPr/>
            <p:nvPr/>
          </p:nvSpPr>
          <p:spPr>
            <a:xfrm>
              <a:off x="2996825" y="2663915"/>
              <a:ext cx="765085" cy="225025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Box 100">
              <a:extLst>
                <a:ext uri="{FF2B5EF4-FFF2-40B4-BE49-F238E27FC236}">
                  <a16:creationId xmlns:a16="http://schemas.microsoft.com/office/drawing/2014/main" id="{73B09B62-8BCD-4C79-A0D7-4A9DFA02192A}"/>
                </a:ext>
              </a:extLst>
            </p:cNvPr>
            <p:cNvSpPr txBox="1"/>
            <p:nvPr/>
          </p:nvSpPr>
          <p:spPr>
            <a:xfrm>
              <a:off x="1979772" y="-6154"/>
              <a:ext cx="8899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Figure 2I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799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D377F9-444A-5D46-80BE-BB65DF21DD43}"/>
              </a:ext>
            </a:extLst>
          </p:cNvPr>
          <p:cNvSpPr txBox="1"/>
          <p:nvPr/>
        </p:nvSpPr>
        <p:spPr>
          <a:xfrm>
            <a:off x="47668" y="61695"/>
            <a:ext cx="7538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Figure 3—source data.</a:t>
            </a:r>
            <a:r>
              <a:rPr lang="en-US" sz="14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 Uncropped western blot images for Figure 3</a:t>
            </a:r>
            <a:endParaRPr lang="en-US" sz="1400" b="1" dirty="0">
              <a:latin typeface="Helvetica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3A1C983-F62A-4E0C-A6C2-EE52F1932658}"/>
              </a:ext>
            </a:extLst>
          </p:cNvPr>
          <p:cNvGrpSpPr/>
          <p:nvPr/>
        </p:nvGrpSpPr>
        <p:grpSpPr>
          <a:xfrm>
            <a:off x="204571" y="2711790"/>
            <a:ext cx="3192487" cy="1544359"/>
            <a:chOff x="404664" y="2837050"/>
            <a:chExt cx="3192487" cy="1544359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443DFBF-1E2A-4049-AF2D-63960385A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1579" y="3144827"/>
              <a:ext cx="2009775" cy="56673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87A8F645-BD50-49D9-9780-096D7E3CA7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61579" y="3773885"/>
              <a:ext cx="2009775" cy="607524"/>
            </a:xfrm>
            <a:prstGeom prst="rect">
              <a:avLst/>
            </a:prstGeom>
          </p:spPr>
        </p:pic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3EE5A97C-7909-4497-98C7-E34C9B9439F2}"/>
                </a:ext>
              </a:extLst>
            </p:cNvPr>
            <p:cNvSpPr txBox="1"/>
            <p:nvPr/>
          </p:nvSpPr>
          <p:spPr>
            <a:xfrm>
              <a:off x="1534284" y="2837050"/>
              <a:ext cx="10338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3</a:t>
              </a:r>
              <a:r>
                <a:rPr lang="en-US" altLang="zh-CN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E</a:t>
              </a:r>
              <a:endParaRPr lang="en-US" sz="14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69" name="Straight Connector 46">
              <a:extLst>
                <a:ext uri="{FF2B5EF4-FFF2-40B4-BE49-F238E27FC236}">
                  <a16:creationId xmlns:a16="http://schemas.microsoft.com/office/drawing/2014/main" id="{769A867F-F7BC-492E-99F0-218AF5EAB65C}"/>
                </a:ext>
              </a:extLst>
            </p:cNvPr>
            <p:cNvCxnSpPr>
              <a:cxnSpLocks/>
            </p:cNvCxnSpPr>
            <p:nvPr/>
          </p:nvCxnSpPr>
          <p:spPr>
            <a:xfrm>
              <a:off x="2980769" y="3355845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035C99C6-CA5A-40EF-A13F-C0A0259ED7C1}"/>
                </a:ext>
              </a:extLst>
            </p:cNvPr>
            <p:cNvSpPr txBox="1"/>
            <p:nvPr/>
          </p:nvSpPr>
          <p:spPr>
            <a:xfrm>
              <a:off x="3076620" y="3260717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71" name="Straight Connector 46">
              <a:extLst>
                <a:ext uri="{FF2B5EF4-FFF2-40B4-BE49-F238E27FC236}">
                  <a16:creationId xmlns:a16="http://schemas.microsoft.com/office/drawing/2014/main" id="{0C941C0C-BC7F-4E10-8F3C-92E30D915696}"/>
                </a:ext>
              </a:extLst>
            </p:cNvPr>
            <p:cNvCxnSpPr>
              <a:cxnSpLocks/>
            </p:cNvCxnSpPr>
            <p:nvPr/>
          </p:nvCxnSpPr>
          <p:spPr>
            <a:xfrm>
              <a:off x="2980769" y="3448106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46">
              <a:extLst>
                <a:ext uri="{FF2B5EF4-FFF2-40B4-BE49-F238E27FC236}">
                  <a16:creationId xmlns:a16="http://schemas.microsoft.com/office/drawing/2014/main" id="{8EBD1466-6102-4315-A2EA-A7A4D54F16ED}"/>
                </a:ext>
              </a:extLst>
            </p:cNvPr>
            <p:cNvCxnSpPr>
              <a:cxnSpLocks/>
            </p:cNvCxnSpPr>
            <p:nvPr/>
          </p:nvCxnSpPr>
          <p:spPr>
            <a:xfrm>
              <a:off x="2980769" y="3586554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31BBF1EE-39BF-473E-89A1-234AF7B38535}"/>
                </a:ext>
              </a:extLst>
            </p:cNvPr>
            <p:cNvSpPr txBox="1"/>
            <p:nvPr/>
          </p:nvSpPr>
          <p:spPr>
            <a:xfrm>
              <a:off x="3068860" y="3359306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83F9B0CE-5661-4DD3-8245-08A53D48B177}"/>
                </a:ext>
              </a:extLst>
            </p:cNvPr>
            <p:cNvSpPr txBox="1"/>
            <p:nvPr/>
          </p:nvSpPr>
          <p:spPr>
            <a:xfrm>
              <a:off x="3064554" y="3491601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3CAEC395-C3DE-4F8D-AADA-E4899B3D2C75}"/>
                </a:ext>
              </a:extLst>
            </p:cNvPr>
            <p:cNvSpPr txBox="1"/>
            <p:nvPr/>
          </p:nvSpPr>
          <p:spPr>
            <a:xfrm>
              <a:off x="404664" y="3333786"/>
              <a:ext cx="55249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75D137B7-2417-4B58-83CB-9E85540FB7CD}"/>
                </a:ext>
              </a:extLst>
            </p:cNvPr>
            <p:cNvSpPr/>
            <p:nvPr/>
          </p:nvSpPr>
          <p:spPr>
            <a:xfrm>
              <a:off x="1039541" y="3446153"/>
              <a:ext cx="1885740" cy="16805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cxnSp>
          <p:nvCxnSpPr>
            <p:cNvPr id="177" name="Straight Connector 46">
              <a:extLst>
                <a:ext uri="{FF2B5EF4-FFF2-40B4-BE49-F238E27FC236}">
                  <a16:creationId xmlns:a16="http://schemas.microsoft.com/office/drawing/2014/main" id="{9A2AF612-8B52-45BE-90CB-731C40CBEF86}"/>
                </a:ext>
              </a:extLst>
            </p:cNvPr>
            <p:cNvCxnSpPr>
              <a:cxnSpLocks/>
            </p:cNvCxnSpPr>
            <p:nvPr/>
          </p:nvCxnSpPr>
          <p:spPr>
            <a:xfrm>
              <a:off x="2939482" y="4059666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46">
              <a:extLst>
                <a:ext uri="{FF2B5EF4-FFF2-40B4-BE49-F238E27FC236}">
                  <a16:creationId xmlns:a16="http://schemas.microsoft.com/office/drawing/2014/main" id="{A8C58EE2-CF81-4A8F-A68F-31AE67FDBB23}"/>
                </a:ext>
              </a:extLst>
            </p:cNvPr>
            <p:cNvCxnSpPr>
              <a:cxnSpLocks/>
            </p:cNvCxnSpPr>
            <p:nvPr/>
          </p:nvCxnSpPr>
          <p:spPr>
            <a:xfrm>
              <a:off x="2939482" y="4288607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DCF52E76-235C-4622-BB91-009ADDE80FDD}"/>
                </a:ext>
              </a:extLst>
            </p:cNvPr>
            <p:cNvSpPr txBox="1"/>
            <p:nvPr/>
          </p:nvSpPr>
          <p:spPr>
            <a:xfrm>
              <a:off x="3027573" y="3970866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0B16C148-C50B-4DEB-899F-EF059D683891}"/>
                </a:ext>
              </a:extLst>
            </p:cNvPr>
            <p:cNvSpPr txBox="1"/>
            <p:nvPr/>
          </p:nvSpPr>
          <p:spPr>
            <a:xfrm>
              <a:off x="3023267" y="4193654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37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4A39532D-FB60-4493-9806-C7734FD500CE}"/>
                </a:ext>
              </a:extLst>
            </p:cNvPr>
            <p:cNvSpPr/>
            <p:nvPr/>
          </p:nvSpPr>
          <p:spPr>
            <a:xfrm>
              <a:off x="1053742" y="3975640"/>
              <a:ext cx="1871539" cy="16805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81B15191-38E1-463C-B4EB-9914D5D36BB2}"/>
                </a:ext>
              </a:extLst>
            </p:cNvPr>
            <p:cNvSpPr txBox="1"/>
            <p:nvPr/>
          </p:nvSpPr>
          <p:spPr>
            <a:xfrm>
              <a:off x="449682" y="3970867"/>
              <a:ext cx="5549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7" name="TextBox 196">
            <a:extLst>
              <a:ext uri="{FF2B5EF4-FFF2-40B4-BE49-F238E27FC236}">
                <a16:creationId xmlns:a16="http://schemas.microsoft.com/office/drawing/2014/main" id="{E84EE4A6-BCC9-477C-85E2-F1551299D622}"/>
              </a:ext>
            </a:extLst>
          </p:cNvPr>
          <p:cNvSpPr txBox="1"/>
          <p:nvPr/>
        </p:nvSpPr>
        <p:spPr>
          <a:xfrm>
            <a:off x="1046417" y="538892"/>
            <a:ext cx="10338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Helvetica" panose="020B0604020202020204" pitchFamily="34" charset="0"/>
                <a:cs typeface="Helvetica" panose="020B0604020202020204" pitchFamily="34" charset="0"/>
              </a:rPr>
              <a:t>Figure 3A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8CAD33B-A87D-43BB-B110-F919BB036395}"/>
              </a:ext>
            </a:extLst>
          </p:cNvPr>
          <p:cNvGrpSpPr/>
          <p:nvPr/>
        </p:nvGrpSpPr>
        <p:grpSpPr>
          <a:xfrm>
            <a:off x="404664" y="810978"/>
            <a:ext cx="2440729" cy="1651709"/>
            <a:chOff x="404664" y="810978"/>
            <a:chExt cx="2440729" cy="1651709"/>
          </a:xfrm>
        </p:grpSpPr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68DA4864-C9D2-410C-8935-26CFD22B85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1456" y="810978"/>
              <a:ext cx="1326436" cy="641062"/>
            </a:xfrm>
            <a:prstGeom prst="rect">
              <a:avLst/>
            </a:prstGeom>
          </p:spPr>
        </p:pic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9C8FF8B4-3087-4E73-8CFD-82BF2D0AFAA5}"/>
                </a:ext>
              </a:extLst>
            </p:cNvPr>
            <p:cNvSpPr txBox="1"/>
            <p:nvPr/>
          </p:nvSpPr>
          <p:spPr>
            <a:xfrm>
              <a:off x="542377" y="1015546"/>
              <a:ext cx="4475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8" name="Straight Connector 46">
              <a:extLst>
                <a:ext uri="{FF2B5EF4-FFF2-40B4-BE49-F238E27FC236}">
                  <a16:creationId xmlns:a16="http://schemas.microsoft.com/office/drawing/2014/main" id="{CA3720F0-9C98-471B-B53B-5895CA135583}"/>
                </a:ext>
              </a:extLst>
            </p:cNvPr>
            <p:cNvCxnSpPr>
              <a:cxnSpLocks/>
            </p:cNvCxnSpPr>
            <p:nvPr/>
          </p:nvCxnSpPr>
          <p:spPr>
            <a:xfrm>
              <a:off x="2229011" y="1084602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AAD3BD69-40F7-43A2-A795-0082915DBCEC}"/>
                </a:ext>
              </a:extLst>
            </p:cNvPr>
            <p:cNvSpPr txBox="1"/>
            <p:nvPr/>
          </p:nvSpPr>
          <p:spPr>
            <a:xfrm>
              <a:off x="2324862" y="989474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200" name="Straight Connector 46">
              <a:extLst>
                <a:ext uri="{FF2B5EF4-FFF2-40B4-BE49-F238E27FC236}">
                  <a16:creationId xmlns:a16="http://schemas.microsoft.com/office/drawing/2014/main" id="{6A184135-E2C9-4B45-9E52-2EBB278937C8}"/>
                </a:ext>
              </a:extLst>
            </p:cNvPr>
            <p:cNvCxnSpPr>
              <a:cxnSpLocks/>
            </p:cNvCxnSpPr>
            <p:nvPr/>
          </p:nvCxnSpPr>
          <p:spPr>
            <a:xfrm>
              <a:off x="2229011" y="1176863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46">
              <a:extLst>
                <a:ext uri="{FF2B5EF4-FFF2-40B4-BE49-F238E27FC236}">
                  <a16:creationId xmlns:a16="http://schemas.microsoft.com/office/drawing/2014/main" id="{38C5CAD9-1CB8-423D-849A-0318CA73156E}"/>
                </a:ext>
              </a:extLst>
            </p:cNvPr>
            <p:cNvCxnSpPr>
              <a:cxnSpLocks/>
            </p:cNvCxnSpPr>
            <p:nvPr/>
          </p:nvCxnSpPr>
          <p:spPr>
            <a:xfrm>
              <a:off x="2229011" y="1315311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28253325-FB13-43EE-A283-FACB8101F8C8}"/>
                </a:ext>
              </a:extLst>
            </p:cNvPr>
            <p:cNvSpPr txBox="1"/>
            <p:nvPr/>
          </p:nvSpPr>
          <p:spPr>
            <a:xfrm>
              <a:off x="2317102" y="1088063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9029BCD6-3C2E-4592-BE39-6D7072EDA0C7}"/>
                </a:ext>
              </a:extLst>
            </p:cNvPr>
            <p:cNvSpPr txBox="1"/>
            <p:nvPr/>
          </p:nvSpPr>
          <p:spPr>
            <a:xfrm>
              <a:off x="2312796" y="1220358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D444DE46-32DA-4900-83F8-0F64C1744505}"/>
                </a:ext>
              </a:extLst>
            </p:cNvPr>
            <p:cNvSpPr/>
            <p:nvPr/>
          </p:nvSpPr>
          <p:spPr>
            <a:xfrm>
              <a:off x="1164490" y="1228560"/>
              <a:ext cx="1021772" cy="12561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pic>
          <p:nvPicPr>
            <p:cNvPr id="131" name="Picture 130">
              <a:extLst>
                <a:ext uri="{FF2B5EF4-FFF2-40B4-BE49-F238E27FC236}">
                  <a16:creationId xmlns:a16="http://schemas.microsoft.com/office/drawing/2014/main" id="{3B58FF85-E283-4F78-8952-621A80AD2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7618" y="1977537"/>
              <a:ext cx="1350274" cy="485150"/>
            </a:xfrm>
            <a:prstGeom prst="rect">
              <a:avLst/>
            </a:prstGeom>
          </p:spPr>
        </p:pic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9CA0531C-BB2D-48E4-8B6E-2F97F5E1413E}"/>
                </a:ext>
              </a:extLst>
            </p:cNvPr>
            <p:cNvSpPr txBox="1"/>
            <p:nvPr/>
          </p:nvSpPr>
          <p:spPr>
            <a:xfrm>
              <a:off x="404664" y="2123298"/>
              <a:ext cx="5549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4" name="Picture 133">
              <a:extLst>
                <a:ext uri="{FF2B5EF4-FFF2-40B4-BE49-F238E27FC236}">
                  <a16:creationId xmlns:a16="http://schemas.microsoft.com/office/drawing/2014/main" id="{2F63E99D-573B-4F18-AE1A-8E58723A3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20824" y="1511146"/>
              <a:ext cx="1326436" cy="427658"/>
            </a:xfrm>
            <a:prstGeom prst="rect">
              <a:avLst/>
            </a:prstGeom>
          </p:spPr>
        </p:pic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110FB8B2-D29D-440B-994F-5174BA4113F4}"/>
                </a:ext>
              </a:extLst>
            </p:cNvPr>
            <p:cNvSpPr/>
            <p:nvPr/>
          </p:nvSpPr>
          <p:spPr>
            <a:xfrm>
              <a:off x="1006102" y="1683275"/>
              <a:ext cx="1021772" cy="169326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23B973A8-E26D-4AFA-BB7B-BEE38B21BA5D}"/>
                </a:ext>
              </a:extLst>
            </p:cNvPr>
            <p:cNvSpPr txBox="1"/>
            <p:nvPr/>
          </p:nvSpPr>
          <p:spPr>
            <a:xfrm>
              <a:off x="464547" y="1636687"/>
              <a:ext cx="49244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c-</a:t>
              </a:r>
              <a:r>
                <a:rPr lang="en-US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Myc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43C5890E-05E5-40E0-8825-2565AC4F8A64}"/>
                </a:ext>
              </a:extLst>
            </p:cNvPr>
            <p:cNvSpPr/>
            <p:nvPr/>
          </p:nvSpPr>
          <p:spPr>
            <a:xfrm>
              <a:off x="1110656" y="1977537"/>
              <a:ext cx="1021772" cy="169326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cxnSp>
          <p:nvCxnSpPr>
            <p:cNvPr id="209" name="Straight Connector 46">
              <a:extLst>
                <a:ext uri="{FF2B5EF4-FFF2-40B4-BE49-F238E27FC236}">
                  <a16:creationId xmlns:a16="http://schemas.microsoft.com/office/drawing/2014/main" id="{CBB0FF7E-8576-486C-B405-1B0C429DE1E9}"/>
                </a:ext>
              </a:extLst>
            </p:cNvPr>
            <p:cNvCxnSpPr>
              <a:cxnSpLocks/>
            </p:cNvCxnSpPr>
            <p:nvPr/>
          </p:nvCxnSpPr>
          <p:spPr>
            <a:xfrm>
              <a:off x="2236771" y="2103817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33E9D53F-48F6-4DE8-B680-F338E5568BC1}"/>
                </a:ext>
              </a:extLst>
            </p:cNvPr>
            <p:cNvSpPr txBox="1"/>
            <p:nvPr/>
          </p:nvSpPr>
          <p:spPr>
            <a:xfrm>
              <a:off x="2324862" y="2015017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211" name="Straight Connector 46">
              <a:extLst>
                <a:ext uri="{FF2B5EF4-FFF2-40B4-BE49-F238E27FC236}">
                  <a16:creationId xmlns:a16="http://schemas.microsoft.com/office/drawing/2014/main" id="{2CDB8B68-45FF-475F-B7D1-0292A7284C93}"/>
                </a:ext>
              </a:extLst>
            </p:cNvPr>
            <p:cNvCxnSpPr>
              <a:cxnSpLocks/>
            </p:cNvCxnSpPr>
            <p:nvPr/>
          </p:nvCxnSpPr>
          <p:spPr>
            <a:xfrm>
              <a:off x="2229011" y="2335209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49DA09EF-B3EC-4074-B7FB-44A4DD44B85E}"/>
                </a:ext>
              </a:extLst>
            </p:cNvPr>
            <p:cNvSpPr txBox="1"/>
            <p:nvPr/>
          </p:nvSpPr>
          <p:spPr>
            <a:xfrm>
              <a:off x="2317102" y="2246409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37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213" name="Straight Connector 46">
              <a:extLst>
                <a:ext uri="{FF2B5EF4-FFF2-40B4-BE49-F238E27FC236}">
                  <a16:creationId xmlns:a16="http://schemas.microsoft.com/office/drawing/2014/main" id="{BC316E09-4D7A-4E06-B109-986E745CCC69}"/>
                </a:ext>
              </a:extLst>
            </p:cNvPr>
            <p:cNvCxnSpPr>
              <a:cxnSpLocks/>
            </p:cNvCxnSpPr>
            <p:nvPr/>
          </p:nvCxnSpPr>
          <p:spPr>
            <a:xfrm>
              <a:off x="2198451" y="1854864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3F3ED34F-6772-452D-A2D2-13F93ACA37C4}"/>
                </a:ext>
              </a:extLst>
            </p:cNvPr>
            <p:cNvSpPr txBox="1"/>
            <p:nvPr/>
          </p:nvSpPr>
          <p:spPr>
            <a:xfrm>
              <a:off x="2264404" y="1759911"/>
              <a:ext cx="388338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215" name="Straight Connector 46">
              <a:extLst>
                <a:ext uri="{FF2B5EF4-FFF2-40B4-BE49-F238E27FC236}">
                  <a16:creationId xmlns:a16="http://schemas.microsoft.com/office/drawing/2014/main" id="{F1886CAB-5AC9-4CC3-888C-44D9E5AD285B}"/>
                </a:ext>
              </a:extLst>
            </p:cNvPr>
            <p:cNvCxnSpPr>
              <a:cxnSpLocks/>
            </p:cNvCxnSpPr>
            <p:nvPr/>
          </p:nvCxnSpPr>
          <p:spPr>
            <a:xfrm>
              <a:off x="2197256" y="1673943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E3BBB96D-9920-499D-8065-EC703D34DA8E}"/>
                </a:ext>
              </a:extLst>
            </p:cNvPr>
            <p:cNvSpPr txBox="1"/>
            <p:nvPr/>
          </p:nvSpPr>
          <p:spPr>
            <a:xfrm>
              <a:off x="2257892" y="1578990"/>
              <a:ext cx="407209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75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5F6F854-8077-4FB6-9027-411B3EC124B2}"/>
              </a:ext>
            </a:extLst>
          </p:cNvPr>
          <p:cNvGrpSpPr/>
          <p:nvPr/>
        </p:nvGrpSpPr>
        <p:grpSpPr>
          <a:xfrm>
            <a:off x="424492" y="4298908"/>
            <a:ext cx="2658947" cy="2010631"/>
            <a:chOff x="424492" y="4298908"/>
            <a:chExt cx="2658947" cy="2010631"/>
          </a:xfrm>
        </p:grpSpPr>
        <p:sp>
          <p:nvSpPr>
            <p:cNvPr id="60" name="TextBox 196">
              <a:extLst>
                <a:ext uri="{FF2B5EF4-FFF2-40B4-BE49-F238E27FC236}">
                  <a16:creationId xmlns:a16="http://schemas.microsoft.com/office/drawing/2014/main" id="{6B2E0653-7819-49CE-8FBC-0B4802CF4B7F}"/>
                </a:ext>
              </a:extLst>
            </p:cNvPr>
            <p:cNvSpPr txBox="1"/>
            <p:nvPr/>
          </p:nvSpPr>
          <p:spPr>
            <a:xfrm>
              <a:off x="1278901" y="4298908"/>
              <a:ext cx="10338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3</a:t>
              </a:r>
              <a:r>
                <a:rPr lang="en-US" altLang="zh-CN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H</a:t>
              </a:r>
              <a:endParaRPr lang="en-US" sz="14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5E4C5FA-6FC8-47D1-BB5A-2CF2D9A981B2}"/>
                </a:ext>
              </a:extLst>
            </p:cNvPr>
            <p:cNvGrpSpPr/>
            <p:nvPr/>
          </p:nvGrpSpPr>
          <p:grpSpPr>
            <a:xfrm>
              <a:off x="424492" y="4606685"/>
              <a:ext cx="2658947" cy="1702854"/>
              <a:chOff x="3575855" y="784726"/>
              <a:chExt cx="2658947" cy="1702854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33E58178-9957-4EC4-8BAC-9EA21BD2E0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100427" y="1957799"/>
                <a:ext cx="1559356" cy="529781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4D348D6C-06D2-497D-850B-AAD63BFC97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100427" y="1440039"/>
                <a:ext cx="1559356" cy="463859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36B34776-3D23-413D-978F-2903E25A52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100428" y="784726"/>
                <a:ext cx="1559356" cy="599752"/>
              </a:xfrm>
              <a:prstGeom prst="rect">
                <a:avLst/>
              </a:prstGeom>
            </p:spPr>
          </p:pic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4B2821B5-6C47-48AC-963B-151EBBBB7D68}"/>
                  </a:ext>
                </a:extLst>
              </p:cNvPr>
              <p:cNvSpPr/>
              <p:nvPr/>
            </p:nvSpPr>
            <p:spPr>
              <a:xfrm>
                <a:off x="4276882" y="1116407"/>
                <a:ext cx="1233424" cy="198863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31D8D7E7-DF61-4F50-8123-A66C49E8A4FF}"/>
                  </a:ext>
                </a:extLst>
              </p:cNvPr>
              <p:cNvSpPr/>
              <p:nvPr/>
            </p:nvSpPr>
            <p:spPr>
              <a:xfrm>
                <a:off x="4237588" y="1636687"/>
                <a:ext cx="1344436" cy="212611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24041E8D-FAFB-47E2-9286-38BFEA8A2694}"/>
                  </a:ext>
                </a:extLst>
              </p:cNvPr>
              <p:cNvSpPr/>
              <p:nvPr/>
            </p:nvSpPr>
            <p:spPr>
              <a:xfrm>
                <a:off x="4221376" y="2028418"/>
                <a:ext cx="1344436" cy="306791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cxnSp>
            <p:nvCxnSpPr>
              <p:cNvPr id="56" name="Straight Connector 46">
                <a:extLst>
                  <a:ext uri="{FF2B5EF4-FFF2-40B4-BE49-F238E27FC236}">
                    <a16:creationId xmlns:a16="http://schemas.microsoft.com/office/drawing/2014/main" id="{752D970D-9BDA-4E1B-B373-D78039B9CA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04684" y="1041107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418566B4-049C-42E5-B80F-00BD67976798}"/>
                  </a:ext>
                </a:extLst>
              </p:cNvPr>
              <p:cNvSpPr txBox="1"/>
              <p:nvPr/>
            </p:nvSpPr>
            <p:spPr>
              <a:xfrm>
                <a:off x="5700535" y="945979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8" name="Straight Connector 46">
                <a:extLst>
                  <a:ext uri="{FF2B5EF4-FFF2-40B4-BE49-F238E27FC236}">
                    <a16:creationId xmlns:a16="http://schemas.microsoft.com/office/drawing/2014/main" id="{E054A5EC-09C7-456D-B9BB-5A691D2686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04684" y="113336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46">
                <a:extLst>
                  <a:ext uri="{FF2B5EF4-FFF2-40B4-BE49-F238E27FC236}">
                    <a16:creationId xmlns:a16="http://schemas.microsoft.com/office/drawing/2014/main" id="{21350EC1-8815-478E-8351-0FF78F7D54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04684" y="1271816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EB5AD792-8292-44E2-B28F-87278F888A11}"/>
                  </a:ext>
                </a:extLst>
              </p:cNvPr>
              <p:cNvSpPr txBox="1"/>
              <p:nvPr/>
            </p:nvSpPr>
            <p:spPr>
              <a:xfrm>
                <a:off x="5692775" y="1044568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19E7C570-E4F0-46DD-9448-984F43D80299}"/>
                  </a:ext>
                </a:extLst>
              </p:cNvPr>
              <p:cNvSpPr txBox="1"/>
              <p:nvPr/>
            </p:nvSpPr>
            <p:spPr>
              <a:xfrm>
                <a:off x="5688469" y="1176863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3" name="Straight Connector 46">
                <a:extLst>
                  <a:ext uri="{FF2B5EF4-FFF2-40B4-BE49-F238E27FC236}">
                    <a16:creationId xmlns:a16="http://schemas.microsoft.com/office/drawing/2014/main" id="{74926EA3-E056-448F-BA6E-500B6ADF31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69631" y="183821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329435FD-A85F-4B62-8D91-47C6C671BF13}"/>
                  </a:ext>
                </a:extLst>
              </p:cNvPr>
              <p:cNvSpPr txBox="1"/>
              <p:nvPr/>
            </p:nvSpPr>
            <p:spPr>
              <a:xfrm>
                <a:off x="5735584" y="1743258"/>
                <a:ext cx="38833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5" name="Straight Connector 46">
                <a:extLst>
                  <a:ext uri="{FF2B5EF4-FFF2-40B4-BE49-F238E27FC236}">
                    <a16:creationId xmlns:a16="http://schemas.microsoft.com/office/drawing/2014/main" id="{53523FBA-E2B4-4FD3-B719-F690421A8B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68436" y="154374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42157C3A-CFAE-4177-A4AA-88502DF030E8}"/>
                  </a:ext>
                </a:extLst>
              </p:cNvPr>
              <p:cNvSpPr txBox="1"/>
              <p:nvPr/>
            </p:nvSpPr>
            <p:spPr>
              <a:xfrm>
                <a:off x="5729072" y="1448791"/>
                <a:ext cx="407209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7" name="Straight Connector 46">
                <a:extLst>
                  <a:ext uri="{FF2B5EF4-FFF2-40B4-BE49-F238E27FC236}">
                    <a16:creationId xmlns:a16="http://schemas.microsoft.com/office/drawing/2014/main" id="{32357D72-36D9-43AD-81BF-32F254D212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30485" y="202287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E5A455BD-E4C2-4CD2-914A-2F4126C26D45}"/>
                  </a:ext>
                </a:extLst>
              </p:cNvPr>
              <p:cNvSpPr txBox="1"/>
              <p:nvPr/>
            </p:nvSpPr>
            <p:spPr>
              <a:xfrm>
                <a:off x="5718576" y="1934073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9" name="Straight Connector 46">
                <a:extLst>
                  <a:ext uri="{FF2B5EF4-FFF2-40B4-BE49-F238E27FC236}">
                    <a16:creationId xmlns:a16="http://schemas.microsoft.com/office/drawing/2014/main" id="{FF3F8DDB-6BC1-4497-9805-50811F98E8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2725" y="225426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B640F446-13D7-4730-9749-E1EC1F5D4C39}"/>
                  </a:ext>
                </a:extLst>
              </p:cNvPr>
              <p:cNvSpPr txBox="1"/>
              <p:nvPr/>
            </p:nvSpPr>
            <p:spPr>
              <a:xfrm>
                <a:off x="5710816" y="2165465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37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A85D0E66-73FF-45D7-A5B5-C143E8422C43}"/>
                  </a:ext>
                </a:extLst>
              </p:cNvPr>
              <p:cNvSpPr txBox="1"/>
              <p:nvPr/>
            </p:nvSpPr>
            <p:spPr>
              <a:xfrm>
                <a:off x="3713568" y="996065"/>
                <a:ext cx="44755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  <a:endParaRPr lang="zh-CN" alt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351832B6-048F-4BE2-B69B-7D1053AF3353}"/>
                  </a:ext>
                </a:extLst>
              </p:cNvPr>
              <p:cNvSpPr txBox="1"/>
              <p:nvPr/>
            </p:nvSpPr>
            <p:spPr>
              <a:xfrm>
                <a:off x="3575855" y="2103817"/>
                <a:ext cx="55496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Tubulin</a:t>
                </a:r>
                <a:endParaRPr lang="zh-CN" alt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F6D1ADD-D441-4420-B747-C94D07470FFD}"/>
                  </a:ext>
                </a:extLst>
              </p:cNvPr>
              <p:cNvSpPr txBox="1"/>
              <p:nvPr/>
            </p:nvSpPr>
            <p:spPr>
              <a:xfrm>
                <a:off x="3635738" y="1617206"/>
                <a:ext cx="49244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c-</a:t>
                </a:r>
                <a:r>
                  <a:rPr lang="en-US" sz="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Myc</a:t>
                </a:r>
                <a:endParaRPr lang="zh-CN" alt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20818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0CC4B2C-4795-4AAD-B33F-5144150C3656}"/>
              </a:ext>
            </a:extLst>
          </p:cNvPr>
          <p:cNvSpPr txBox="1"/>
          <p:nvPr/>
        </p:nvSpPr>
        <p:spPr>
          <a:xfrm>
            <a:off x="47668" y="-2313"/>
            <a:ext cx="7631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Figure 4—source data.</a:t>
            </a:r>
            <a:r>
              <a:rPr lang="en-US" sz="14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 Uncropped western blot images for Figure 4</a:t>
            </a:r>
            <a:endParaRPr lang="en-US" sz="1400" b="1" dirty="0">
              <a:latin typeface="Helvetica" pitchFamily="2" charset="0"/>
            </a:endParaRPr>
          </a:p>
        </p:txBody>
      </p:sp>
      <p:grpSp>
        <p:nvGrpSpPr>
          <p:cNvPr id="250" name="组合 37">
            <a:extLst>
              <a:ext uri="{FF2B5EF4-FFF2-40B4-BE49-F238E27FC236}">
                <a16:creationId xmlns:a16="http://schemas.microsoft.com/office/drawing/2014/main" id="{F064AD04-06D7-4321-9D26-ADE7CE135B08}"/>
              </a:ext>
            </a:extLst>
          </p:cNvPr>
          <p:cNvGrpSpPr/>
          <p:nvPr/>
        </p:nvGrpSpPr>
        <p:grpSpPr>
          <a:xfrm>
            <a:off x="3193547" y="1446351"/>
            <a:ext cx="1170130" cy="490235"/>
            <a:chOff x="4076944" y="3072597"/>
            <a:chExt cx="765086" cy="401766"/>
          </a:xfrm>
        </p:grpSpPr>
        <p:grpSp>
          <p:nvGrpSpPr>
            <p:cNvPr id="309" name="组合 24">
              <a:extLst>
                <a:ext uri="{FF2B5EF4-FFF2-40B4-BE49-F238E27FC236}">
                  <a16:creationId xmlns:a16="http://schemas.microsoft.com/office/drawing/2014/main" id="{F3DBCE5C-BFCB-4FCD-ACEB-955BEB6CA48A}"/>
                </a:ext>
              </a:extLst>
            </p:cNvPr>
            <p:cNvGrpSpPr/>
            <p:nvPr/>
          </p:nvGrpSpPr>
          <p:grpSpPr>
            <a:xfrm>
              <a:off x="4076944" y="3072597"/>
              <a:ext cx="765085" cy="251750"/>
              <a:chOff x="4730849" y="2959928"/>
              <a:chExt cx="606236" cy="181654"/>
            </a:xfrm>
          </p:grpSpPr>
          <p:cxnSp>
            <p:nvCxnSpPr>
              <p:cNvPr id="312" name="Straight Connector 46">
                <a:extLst>
                  <a:ext uri="{FF2B5EF4-FFF2-40B4-BE49-F238E27FC236}">
                    <a16:creationId xmlns:a16="http://schemas.microsoft.com/office/drawing/2014/main" id="{58EDB233-CC65-490C-8F0E-5A51FAAE0A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849" y="311967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Straight Connector 46">
                <a:extLst>
                  <a:ext uri="{FF2B5EF4-FFF2-40B4-BE49-F238E27FC236}">
                    <a16:creationId xmlns:a16="http://schemas.microsoft.com/office/drawing/2014/main" id="{C1ED15AD-4096-4584-8DCB-D9A5368F7B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849" y="298395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4" name="TextBox 60">
                <a:extLst>
                  <a:ext uri="{FF2B5EF4-FFF2-40B4-BE49-F238E27FC236}">
                    <a16:creationId xmlns:a16="http://schemas.microsoft.com/office/drawing/2014/main" id="{29BFB632-0F34-44A5-9E25-A346F81B5372}"/>
                  </a:ext>
                </a:extLst>
              </p:cNvPr>
              <p:cNvSpPr txBox="1"/>
              <p:nvPr/>
            </p:nvSpPr>
            <p:spPr>
              <a:xfrm>
                <a:off x="4820859" y="3092230"/>
                <a:ext cx="516226" cy="49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315" name="TextBox 61">
                <a:extLst>
                  <a:ext uri="{FF2B5EF4-FFF2-40B4-BE49-F238E27FC236}">
                    <a16:creationId xmlns:a16="http://schemas.microsoft.com/office/drawing/2014/main" id="{858396AB-44C8-4FF6-90F0-6B7B83D9899C}"/>
                  </a:ext>
                </a:extLst>
              </p:cNvPr>
              <p:cNvSpPr txBox="1"/>
              <p:nvPr/>
            </p:nvSpPr>
            <p:spPr>
              <a:xfrm>
                <a:off x="4814634" y="2959928"/>
                <a:ext cx="520531" cy="49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cxnSp>
          <p:nvCxnSpPr>
            <p:cNvPr id="310" name="Straight Connector 46">
              <a:extLst>
                <a:ext uri="{FF2B5EF4-FFF2-40B4-BE49-F238E27FC236}">
                  <a16:creationId xmlns:a16="http://schemas.microsoft.com/office/drawing/2014/main" id="{C1849F5A-6095-481B-AFD9-B40963B2B99B}"/>
                </a:ext>
              </a:extLst>
            </p:cNvPr>
            <p:cNvCxnSpPr>
              <a:cxnSpLocks/>
            </p:cNvCxnSpPr>
            <p:nvPr/>
          </p:nvCxnSpPr>
          <p:spPr>
            <a:xfrm>
              <a:off x="4076945" y="3446385"/>
              <a:ext cx="15594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TextBox 57">
              <a:extLst>
                <a:ext uri="{FF2B5EF4-FFF2-40B4-BE49-F238E27FC236}">
                  <a16:creationId xmlns:a16="http://schemas.microsoft.com/office/drawing/2014/main" id="{8E9ACB5F-7095-4EA3-80BD-C9494B51371D}"/>
                </a:ext>
              </a:extLst>
            </p:cNvPr>
            <p:cNvSpPr txBox="1"/>
            <p:nvPr/>
          </p:nvSpPr>
          <p:spPr>
            <a:xfrm>
              <a:off x="4190540" y="3405968"/>
              <a:ext cx="651490" cy="68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35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252" name="组合 37">
            <a:extLst>
              <a:ext uri="{FF2B5EF4-FFF2-40B4-BE49-F238E27FC236}">
                <a16:creationId xmlns:a16="http://schemas.microsoft.com/office/drawing/2014/main" id="{6BEE12D7-A63A-4457-BBDB-1289C26F0772}"/>
              </a:ext>
            </a:extLst>
          </p:cNvPr>
          <p:cNvGrpSpPr/>
          <p:nvPr/>
        </p:nvGrpSpPr>
        <p:grpSpPr>
          <a:xfrm>
            <a:off x="3148542" y="3057125"/>
            <a:ext cx="1170130" cy="490235"/>
            <a:chOff x="4076944" y="3072597"/>
            <a:chExt cx="765086" cy="401766"/>
          </a:xfrm>
        </p:grpSpPr>
        <p:grpSp>
          <p:nvGrpSpPr>
            <p:cNvPr id="296" name="组合 24">
              <a:extLst>
                <a:ext uri="{FF2B5EF4-FFF2-40B4-BE49-F238E27FC236}">
                  <a16:creationId xmlns:a16="http://schemas.microsoft.com/office/drawing/2014/main" id="{90E2A18F-CBA6-45C0-91FC-F117DB239A0C}"/>
                </a:ext>
              </a:extLst>
            </p:cNvPr>
            <p:cNvGrpSpPr/>
            <p:nvPr/>
          </p:nvGrpSpPr>
          <p:grpSpPr>
            <a:xfrm>
              <a:off x="4076944" y="3072597"/>
              <a:ext cx="765085" cy="251750"/>
              <a:chOff x="4730849" y="2959928"/>
              <a:chExt cx="606236" cy="181654"/>
            </a:xfrm>
          </p:grpSpPr>
          <p:cxnSp>
            <p:nvCxnSpPr>
              <p:cNvPr id="299" name="Straight Connector 46">
                <a:extLst>
                  <a:ext uri="{FF2B5EF4-FFF2-40B4-BE49-F238E27FC236}">
                    <a16:creationId xmlns:a16="http://schemas.microsoft.com/office/drawing/2014/main" id="{AF247452-930E-456F-A77A-5DA8DF37AF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849" y="311967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Straight Connector 46">
                <a:extLst>
                  <a:ext uri="{FF2B5EF4-FFF2-40B4-BE49-F238E27FC236}">
                    <a16:creationId xmlns:a16="http://schemas.microsoft.com/office/drawing/2014/main" id="{DDF08D5D-3C7E-4156-BB9C-63A39C31C7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849" y="298395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1" name="TextBox 75">
                <a:extLst>
                  <a:ext uri="{FF2B5EF4-FFF2-40B4-BE49-F238E27FC236}">
                    <a16:creationId xmlns:a16="http://schemas.microsoft.com/office/drawing/2014/main" id="{6E2AACAA-D4F8-44BA-A2C1-491AC481BEDE}"/>
                  </a:ext>
                </a:extLst>
              </p:cNvPr>
              <p:cNvSpPr txBox="1"/>
              <p:nvPr/>
            </p:nvSpPr>
            <p:spPr>
              <a:xfrm>
                <a:off x="4820859" y="3092230"/>
                <a:ext cx="516226" cy="49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302" name="TextBox 76">
                <a:extLst>
                  <a:ext uri="{FF2B5EF4-FFF2-40B4-BE49-F238E27FC236}">
                    <a16:creationId xmlns:a16="http://schemas.microsoft.com/office/drawing/2014/main" id="{E2867C80-BE14-4F5E-813C-FD5CB59D0A48}"/>
                  </a:ext>
                </a:extLst>
              </p:cNvPr>
              <p:cNvSpPr txBox="1"/>
              <p:nvPr/>
            </p:nvSpPr>
            <p:spPr>
              <a:xfrm>
                <a:off x="4814634" y="2959928"/>
                <a:ext cx="520531" cy="49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cxnSp>
          <p:nvCxnSpPr>
            <p:cNvPr id="297" name="Straight Connector 46">
              <a:extLst>
                <a:ext uri="{FF2B5EF4-FFF2-40B4-BE49-F238E27FC236}">
                  <a16:creationId xmlns:a16="http://schemas.microsoft.com/office/drawing/2014/main" id="{AD1FF7BC-488B-4498-84A7-5DD513CA3B9C}"/>
                </a:ext>
              </a:extLst>
            </p:cNvPr>
            <p:cNvCxnSpPr>
              <a:cxnSpLocks/>
            </p:cNvCxnSpPr>
            <p:nvPr/>
          </p:nvCxnSpPr>
          <p:spPr>
            <a:xfrm>
              <a:off x="4076945" y="3446385"/>
              <a:ext cx="15594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8" name="TextBox 72">
              <a:extLst>
                <a:ext uri="{FF2B5EF4-FFF2-40B4-BE49-F238E27FC236}">
                  <a16:creationId xmlns:a16="http://schemas.microsoft.com/office/drawing/2014/main" id="{368145AB-5BE3-433B-B5FD-FFDBB7273994}"/>
                </a:ext>
              </a:extLst>
            </p:cNvPr>
            <p:cNvSpPr txBox="1"/>
            <p:nvPr/>
          </p:nvSpPr>
          <p:spPr>
            <a:xfrm>
              <a:off x="4190540" y="3405968"/>
              <a:ext cx="651490" cy="68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35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52DAC96-841F-469B-91A4-5330044B13B1}"/>
              </a:ext>
            </a:extLst>
          </p:cNvPr>
          <p:cNvGrpSpPr/>
          <p:nvPr/>
        </p:nvGrpSpPr>
        <p:grpSpPr>
          <a:xfrm>
            <a:off x="3855588" y="228461"/>
            <a:ext cx="2534048" cy="3335253"/>
            <a:chOff x="5871437" y="257865"/>
            <a:chExt cx="2534048" cy="3335253"/>
          </a:xfrm>
        </p:grpSpPr>
        <p:sp>
          <p:nvSpPr>
            <p:cNvPr id="352" name="TextBox 5">
              <a:extLst>
                <a:ext uri="{FF2B5EF4-FFF2-40B4-BE49-F238E27FC236}">
                  <a16:creationId xmlns:a16="http://schemas.microsoft.com/office/drawing/2014/main" id="{373BA44D-0A1F-41B7-AC1F-9F71A9A09900}"/>
                </a:ext>
              </a:extLst>
            </p:cNvPr>
            <p:cNvSpPr txBox="1"/>
            <p:nvPr/>
          </p:nvSpPr>
          <p:spPr>
            <a:xfrm>
              <a:off x="6176230" y="257865"/>
              <a:ext cx="9701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Figure 4H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2BECCCC-CF2D-4995-8636-B91F9B6844CF}"/>
                </a:ext>
              </a:extLst>
            </p:cNvPr>
            <p:cNvGrpSpPr/>
            <p:nvPr/>
          </p:nvGrpSpPr>
          <p:grpSpPr>
            <a:xfrm>
              <a:off x="5871437" y="462462"/>
              <a:ext cx="2534048" cy="3130656"/>
              <a:chOff x="5871437" y="462462"/>
              <a:chExt cx="2534048" cy="3458032"/>
            </a:xfrm>
          </p:grpSpPr>
          <p:pic>
            <p:nvPicPr>
              <p:cNvPr id="353" name="图片 352" descr="图片包含 照片, 男人, 旧, 门&#10;&#10;描述已自动生成">
                <a:extLst>
                  <a:ext uri="{FF2B5EF4-FFF2-40B4-BE49-F238E27FC236}">
                    <a16:creationId xmlns:a16="http://schemas.microsoft.com/office/drawing/2014/main" id="{9D804A0B-9F44-4388-B986-489C59B363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180" t="11780" r="57587" b="14147"/>
              <a:stretch/>
            </p:blipFill>
            <p:spPr>
              <a:xfrm>
                <a:off x="6275370" y="2082674"/>
                <a:ext cx="862903" cy="1135985"/>
              </a:xfrm>
              <a:prstGeom prst="rect">
                <a:avLst/>
              </a:prstGeom>
            </p:spPr>
          </p:pic>
          <p:pic>
            <p:nvPicPr>
              <p:cNvPr id="354" name="图片 353" descr="墙上贴了许多照片&#10;&#10;中度可信度描述已自动生成">
                <a:extLst>
                  <a:ext uri="{FF2B5EF4-FFF2-40B4-BE49-F238E27FC236}">
                    <a16:creationId xmlns:a16="http://schemas.microsoft.com/office/drawing/2014/main" id="{91AF3B91-BB85-48BE-8025-0904AEBED3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014" t="11241" r="18217" b="14685"/>
              <a:stretch/>
            </p:blipFill>
            <p:spPr>
              <a:xfrm>
                <a:off x="6250682" y="2784509"/>
                <a:ext cx="881276" cy="1135985"/>
              </a:xfrm>
              <a:prstGeom prst="rect">
                <a:avLst/>
              </a:prstGeom>
            </p:spPr>
          </p:pic>
          <p:grpSp>
            <p:nvGrpSpPr>
              <p:cNvPr id="355" name="组合 354">
                <a:extLst>
                  <a:ext uri="{FF2B5EF4-FFF2-40B4-BE49-F238E27FC236}">
                    <a16:creationId xmlns:a16="http://schemas.microsoft.com/office/drawing/2014/main" id="{60642D4B-E257-42CF-8AFD-EC48FA601B69}"/>
                  </a:ext>
                </a:extLst>
              </p:cNvPr>
              <p:cNvGrpSpPr/>
              <p:nvPr/>
            </p:nvGrpSpPr>
            <p:grpSpPr>
              <a:xfrm>
                <a:off x="5871437" y="462462"/>
                <a:ext cx="1274930" cy="550996"/>
                <a:chOff x="5915554" y="2348808"/>
                <a:chExt cx="1274930" cy="720063"/>
              </a:xfrm>
            </p:grpSpPr>
            <p:sp>
              <p:nvSpPr>
                <p:cNvPr id="409" name="TextBox 72">
                  <a:extLst>
                    <a:ext uri="{FF2B5EF4-FFF2-40B4-BE49-F238E27FC236}">
                      <a16:creationId xmlns:a16="http://schemas.microsoft.com/office/drawing/2014/main" id="{DDADE8FB-88E4-406C-AD61-62AB5CADA1A0}"/>
                    </a:ext>
                  </a:extLst>
                </p:cNvPr>
                <p:cNvSpPr txBox="1"/>
                <p:nvPr/>
              </p:nvSpPr>
              <p:spPr>
                <a:xfrm>
                  <a:off x="6374235" y="2348808"/>
                  <a:ext cx="816249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MDA-MB-231</a:t>
                  </a:r>
                </a:p>
              </p:txBody>
            </p:sp>
            <p:sp>
              <p:nvSpPr>
                <p:cNvPr id="410" name="Rectangle 73">
                  <a:extLst>
                    <a:ext uri="{FF2B5EF4-FFF2-40B4-BE49-F238E27FC236}">
                      <a16:creationId xmlns:a16="http://schemas.microsoft.com/office/drawing/2014/main" id="{265E8B0A-523D-4B1E-A483-F32426E4CB1A}"/>
                    </a:ext>
                  </a:extLst>
                </p:cNvPr>
                <p:cNvSpPr/>
                <p:nvPr/>
              </p:nvSpPr>
              <p:spPr>
                <a:xfrm>
                  <a:off x="5915554" y="2853427"/>
                  <a:ext cx="537327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DMOG</a:t>
                  </a:r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  <a:sym typeface="+mn-ea"/>
                    </a:rPr>
                    <a:t>:</a:t>
                  </a:r>
                  <a:endParaRPr lang="en-US" sz="8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1" name="Rectangle 74">
                  <a:extLst>
                    <a:ext uri="{FF2B5EF4-FFF2-40B4-BE49-F238E27FC236}">
                      <a16:creationId xmlns:a16="http://schemas.microsoft.com/office/drawing/2014/main" id="{9ADC04FC-8F68-4D7C-9508-AAAD9AF6B052}"/>
                    </a:ext>
                  </a:extLst>
                </p:cNvPr>
                <p:cNvSpPr/>
                <p:nvPr/>
              </p:nvSpPr>
              <p:spPr>
                <a:xfrm>
                  <a:off x="6417509" y="2842776"/>
                  <a:ext cx="245580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412" name="Rectangle 75">
                  <a:extLst>
                    <a:ext uri="{FF2B5EF4-FFF2-40B4-BE49-F238E27FC236}">
                      <a16:creationId xmlns:a16="http://schemas.microsoft.com/office/drawing/2014/main" id="{B4AAFC8B-8B23-45E0-9A49-2E95B94764C2}"/>
                    </a:ext>
                  </a:extLst>
                </p:cNvPr>
                <p:cNvSpPr/>
                <p:nvPr/>
              </p:nvSpPr>
              <p:spPr>
                <a:xfrm>
                  <a:off x="6611556" y="2842776"/>
                  <a:ext cx="245580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413" name="Rectangle 76">
                  <a:extLst>
                    <a:ext uri="{FF2B5EF4-FFF2-40B4-BE49-F238E27FC236}">
                      <a16:creationId xmlns:a16="http://schemas.microsoft.com/office/drawing/2014/main" id="{5483A366-9198-4009-B074-EA7038EC9DD2}"/>
                    </a:ext>
                  </a:extLst>
                </p:cNvPr>
                <p:cNvSpPr/>
                <p:nvPr/>
              </p:nvSpPr>
              <p:spPr>
                <a:xfrm>
                  <a:off x="6805604" y="2842776"/>
                  <a:ext cx="245580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8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414" name="Rectangle 77">
                  <a:extLst>
                    <a:ext uri="{FF2B5EF4-FFF2-40B4-BE49-F238E27FC236}">
                      <a16:creationId xmlns:a16="http://schemas.microsoft.com/office/drawing/2014/main" id="{06A3C7D0-C7C6-4BA8-88FB-CF04E165A054}"/>
                    </a:ext>
                  </a:extLst>
                </p:cNvPr>
                <p:cNvSpPr/>
                <p:nvPr/>
              </p:nvSpPr>
              <p:spPr>
                <a:xfrm>
                  <a:off x="6136769" y="2665768"/>
                  <a:ext cx="316112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IP:</a:t>
                  </a:r>
                </a:p>
              </p:txBody>
            </p:sp>
            <p:sp>
              <p:nvSpPr>
                <p:cNvPr id="415" name="Rectangle 78">
                  <a:extLst>
                    <a:ext uri="{FF2B5EF4-FFF2-40B4-BE49-F238E27FC236}">
                      <a16:creationId xmlns:a16="http://schemas.microsoft.com/office/drawing/2014/main" id="{C121E6E3-A183-4015-8B5D-E244EDCFBA05}"/>
                    </a:ext>
                  </a:extLst>
                </p:cNvPr>
                <p:cNvSpPr/>
                <p:nvPr/>
              </p:nvSpPr>
              <p:spPr>
                <a:xfrm rot="18596671">
                  <a:off x="6363240" y="2590728"/>
                  <a:ext cx="434734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Input</a:t>
                  </a:r>
                </a:p>
              </p:txBody>
            </p:sp>
            <p:sp>
              <p:nvSpPr>
                <p:cNvPr id="416" name="Rectangle 79">
                  <a:extLst>
                    <a:ext uri="{FF2B5EF4-FFF2-40B4-BE49-F238E27FC236}">
                      <a16:creationId xmlns:a16="http://schemas.microsoft.com/office/drawing/2014/main" id="{D589FEFD-60BC-4BFF-9499-4C36219662FC}"/>
                    </a:ext>
                  </a:extLst>
                </p:cNvPr>
                <p:cNvSpPr/>
                <p:nvPr/>
              </p:nvSpPr>
              <p:spPr>
                <a:xfrm rot="18596671">
                  <a:off x="6586075" y="2619777"/>
                  <a:ext cx="356188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IgG</a:t>
                  </a:r>
                </a:p>
              </p:txBody>
            </p:sp>
            <p:sp>
              <p:nvSpPr>
                <p:cNvPr id="417" name="Rectangle 80">
                  <a:extLst>
                    <a:ext uri="{FF2B5EF4-FFF2-40B4-BE49-F238E27FC236}">
                      <a16:creationId xmlns:a16="http://schemas.microsoft.com/office/drawing/2014/main" id="{4D2F4136-A144-46A6-904A-A93E66A64724}"/>
                    </a:ext>
                  </a:extLst>
                </p:cNvPr>
                <p:cNvSpPr/>
                <p:nvPr/>
              </p:nvSpPr>
              <p:spPr>
                <a:xfrm rot="18596671">
                  <a:off x="6756714" y="2583466"/>
                  <a:ext cx="447558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ZHX2</a:t>
                  </a:r>
                </a:p>
              </p:txBody>
            </p:sp>
          </p:grpSp>
          <p:pic>
            <p:nvPicPr>
              <p:cNvPr id="359" name="图片 358" descr="墙上挂着一幅画&#10;&#10;低可信度描述已自动生成">
                <a:extLst>
                  <a:ext uri="{FF2B5EF4-FFF2-40B4-BE49-F238E27FC236}">
                    <a16:creationId xmlns:a16="http://schemas.microsoft.com/office/drawing/2014/main" id="{3DF8CBB3-25F5-427B-BBFC-A69431AFD4C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212" t="27456" r="40318" b="27363"/>
              <a:stretch/>
            </p:blipFill>
            <p:spPr>
              <a:xfrm>
                <a:off x="6277654" y="972337"/>
                <a:ext cx="862903" cy="1062472"/>
              </a:xfrm>
              <a:prstGeom prst="rect">
                <a:avLst/>
              </a:prstGeom>
            </p:spPr>
          </p:pic>
          <p:grpSp>
            <p:nvGrpSpPr>
              <p:cNvPr id="360" name="组合 359">
                <a:extLst>
                  <a:ext uri="{FF2B5EF4-FFF2-40B4-BE49-F238E27FC236}">
                    <a16:creationId xmlns:a16="http://schemas.microsoft.com/office/drawing/2014/main" id="{D968BDD1-0EA3-4656-84C9-83B1B339FDF1}"/>
                  </a:ext>
                </a:extLst>
              </p:cNvPr>
              <p:cNvGrpSpPr/>
              <p:nvPr/>
            </p:nvGrpSpPr>
            <p:grpSpPr>
              <a:xfrm>
                <a:off x="7090764" y="2681870"/>
                <a:ext cx="1264928" cy="934860"/>
                <a:chOff x="994840" y="1558872"/>
                <a:chExt cx="1264928" cy="1220995"/>
              </a:xfrm>
            </p:grpSpPr>
            <p:grpSp>
              <p:nvGrpSpPr>
                <p:cNvPr id="395" name="组合 394">
                  <a:extLst>
                    <a:ext uri="{FF2B5EF4-FFF2-40B4-BE49-F238E27FC236}">
                      <a16:creationId xmlns:a16="http://schemas.microsoft.com/office/drawing/2014/main" id="{D9FDE0B3-0B55-4F17-BE1E-697155866CD3}"/>
                    </a:ext>
                  </a:extLst>
                </p:cNvPr>
                <p:cNvGrpSpPr/>
                <p:nvPr/>
              </p:nvGrpSpPr>
              <p:grpSpPr>
                <a:xfrm>
                  <a:off x="998465" y="1558872"/>
                  <a:ext cx="1261303" cy="666983"/>
                  <a:chOff x="5720959" y="2454677"/>
                  <a:chExt cx="616382" cy="381078"/>
                </a:xfrm>
              </p:grpSpPr>
              <p:cxnSp>
                <p:nvCxnSpPr>
                  <p:cNvPr id="403" name="Straight Connector 46">
                    <a:extLst>
                      <a:ext uri="{FF2B5EF4-FFF2-40B4-BE49-F238E27FC236}">
                        <a16:creationId xmlns:a16="http://schemas.microsoft.com/office/drawing/2014/main" id="{73726DEA-CC5B-448D-9815-491120450F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720959" y="2527406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04" name="TextBox 126">
                    <a:extLst>
                      <a:ext uri="{FF2B5EF4-FFF2-40B4-BE49-F238E27FC236}">
                        <a16:creationId xmlns:a16="http://schemas.microsoft.com/office/drawing/2014/main" id="{1BBE4EE9-73EE-4FFC-8F8B-4838913BB9D0}"/>
                      </a:ext>
                    </a:extLst>
                  </p:cNvPr>
                  <p:cNvSpPr txBox="1"/>
                  <p:nvPr/>
                </p:nvSpPr>
                <p:spPr>
                  <a:xfrm>
                    <a:off x="5816810" y="2454677"/>
                    <a:ext cx="520531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250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405" name="Straight Connector 46">
                    <a:extLst>
                      <a:ext uri="{FF2B5EF4-FFF2-40B4-BE49-F238E27FC236}">
                        <a16:creationId xmlns:a16="http://schemas.microsoft.com/office/drawing/2014/main" id="{45A8D6BF-FC26-4EBA-A97E-961189E3BE3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720959" y="2604132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6" name="Straight Connector 46">
                    <a:extLst>
                      <a:ext uri="{FF2B5EF4-FFF2-40B4-BE49-F238E27FC236}">
                        <a16:creationId xmlns:a16="http://schemas.microsoft.com/office/drawing/2014/main" id="{B0F5EA1A-9E9F-4F78-8089-D01FB6F3B3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720959" y="2673504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07" name="TextBox 129">
                    <a:extLst>
                      <a:ext uri="{FF2B5EF4-FFF2-40B4-BE49-F238E27FC236}">
                        <a16:creationId xmlns:a16="http://schemas.microsoft.com/office/drawing/2014/main" id="{F0C85E91-2DBD-42AE-8445-BEDB8DA8A1A7}"/>
                      </a:ext>
                    </a:extLst>
                  </p:cNvPr>
                  <p:cNvSpPr txBox="1"/>
                  <p:nvPr/>
                </p:nvSpPr>
                <p:spPr>
                  <a:xfrm>
                    <a:off x="5809050" y="2548648"/>
                    <a:ext cx="516226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130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sp>
                <p:nvSpPr>
                  <p:cNvPr id="408" name="TextBox 130">
                    <a:extLst>
                      <a:ext uri="{FF2B5EF4-FFF2-40B4-BE49-F238E27FC236}">
                        <a16:creationId xmlns:a16="http://schemas.microsoft.com/office/drawing/2014/main" id="{C4B7A270-F393-440E-AADE-92C904D02719}"/>
                      </a:ext>
                    </a:extLst>
                  </p:cNvPr>
                  <p:cNvSpPr txBox="1"/>
                  <p:nvPr/>
                </p:nvSpPr>
                <p:spPr>
                  <a:xfrm>
                    <a:off x="5804744" y="2651089"/>
                    <a:ext cx="520531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  <p:grpSp>
              <p:nvGrpSpPr>
                <p:cNvPr id="396" name="组合 395">
                  <a:extLst>
                    <a:ext uri="{FF2B5EF4-FFF2-40B4-BE49-F238E27FC236}">
                      <a16:creationId xmlns:a16="http://schemas.microsoft.com/office/drawing/2014/main" id="{08AC9EC7-916F-4818-AFCD-BDB7C39518F8}"/>
                    </a:ext>
                  </a:extLst>
                </p:cNvPr>
                <p:cNvGrpSpPr/>
                <p:nvPr/>
              </p:nvGrpSpPr>
              <p:grpSpPr>
                <a:xfrm>
                  <a:off x="994840" y="2021416"/>
                  <a:ext cx="1125128" cy="758451"/>
                  <a:chOff x="6455234" y="2002945"/>
                  <a:chExt cx="625371" cy="693965"/>
                </a:xfrm>
              </p:grpSpPr>
              <p:cxnSp>
                <p:nvCxnSpPr>
                  <p:cNvPr id="397" name="Straight Connector 46">
                    <a:extLst>
                      <a:ext uri="{FF2B5EF4-FFF2-40B4-BE49-F238E27FC236}">
                        <a16:creationId xmlns:a16="http://schemas.microsoft.com/office/drawing/2014/main" id="{BEE8E8B5-E4BE-4584-AFCC-F85BAE564F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455234" y="2348348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8" name="Straight Connector 46">
                    <a:extLst>
                      <a:ext uri="{FF2B5EF4-FFF2-40B4-BE49-F238E27FC236}">
                        <a16:creationId xmlns:a16="http://schemas.microsoft.com/office/drawing/2014/main" id="{80E922E1-26A5-40C9-8A20-4EAEF635935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455234" y="2059382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99" name="TextBox 117">
                    <a:extLst>
                      <a:ext uri="{FF2B5EF4-FFF2-40B4-BE49-F238E27FC236}">
                        <a16:creationId xmlns:a16="http://schemas.microsoft.com/office/drawing/2014/main" id="{A0E9E310-0B2F-45CF-8A87-9C9CC2AC0D9A}"/>
                      </a:ext>
                    </a:extLst>
                  </p:cNvPr>
                  <p:cNvSpPr txBox="1"/>
                  <p:nvPr/>
                </p:nvSpPr>
                <p:spPr>
                  <a:xfrm>
                    <a:off x="6564379" y="2299312"/>
                    <a:ext cx="516226" cy="2559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55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sp>
                <p:nvSpPr>
                  <p:cNvPr id="400" name="TextBox 118">
                    <a:extLst>
                      <a:ext uri="{FF2B5EF4-FFF2-40B4-BE49-F238E27FC236}">
                        <a16:creationId xmlns:a16="http://schemas.microsoft.com/office/drawing/2014/main" id="{76F5AC7A-70F4-4891-859F-CE69D20DD632}"/>
                      </a:ext>
                    </a:extLst>
                  </p:cNvPr>
                  <p:cNvSpPr txBox="1"/>
                  <p:nvPr/>
                </p:nvSpPr>
                <p:spPr>
                  <a:xfrm>
                    <a:off x="6560074" y="2002945"/>
                    <a:ext cx="520531" cy="2559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401" name="Straight Connector 46">
                    <a:extLst>
                      <a:ext uri="{FF2B5EF4-FFF2-40B4-BE49-F238E27FC236}">
                        <a16:creationId xmlns:a16="http://schemas.microsoft.com/office/drawing/2014/main" id="{2C1F7EC7-0A9D-425D-892F-081DDB0ED6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455234" y="2561956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02" name="TextBox 117">
                    <a:extLst>
                      <a:ext uri="{FF2B5EF4-FFF2-40B4-BE49-F238E27FC236}">
                        <a16:creationId xmlns:a16="http://schemas.microsoft.com/office/drawing/2014/main" id="{491B0DD3-E552-4C6A-A114-6B4AF34CC4F8}"/>
                      </a:ext>
                    </a:extLst>
                  </p:cNvPr>
                  <p:cNvSpPr txBox="1"/>
                  <p:nvPr/>
                </p:nvSpPr>
                <p:spPr>
                  <a:xfrm>
                    <a:off x="6564379" y="2512244"/>
                    <a:ext cx="516226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35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61" name="组合 360">
                <a:extLst>
                  <a:ext uri="{FF2B5EF4-FFF2-40B4-BE49-F238E27FC236}">
                    <a16:creationId xmlns:a16="http://schemas.microsoft.com/office/drawing/2014/main" id="{525F0124-0A6B-483E-BBDC-74D79F54C7C7}"/>
                  </a:ext>
                </a:extLst>
              </p:cNvPr>
              <p:cNvGrpSpPr/>
              <p:nvPr/>
            </p:nvGrpSpPr>
            <p:grpSpPr>
              <a:xfrm>
                <a:off x="7101931" y="912242"/>
                <a:ext cx="1264928" cy="878413"/>
                <a:chOff x="994840" y="1558872"/>
                <a:chExt cx="1264928" cy="1147272"/>
              </a:xfrm>
            </p:grpSpPr>
            <p:grpSp>
              <p:nvGrpSpPr>
                <p:cNvPr id="381" name="组合 380">
                  <a:extLst>
                    <a:ext uri="{FF2B5EF4-FFF2-40B4-BE49-F238E27FC236}">
                      <a16:creationId xmlns:a16="http://schemas.microsoft.com/office/drawing/2014/main" id="{C5017E07-CBF6-4361-B3EE-946B0DCC72B5}"/>
                    </a:ext>
                  </a:extLst>
                </p:cNvPr>
                <p:cNvGrpSpPr/>
                <p:nvPr/>
              </p:nvGrpSpPr>
              <p:grpSpPr>
                <a:xfrm>
                  <a:off x="998465" y="1558872"/>
                  <a:ext cx="1261303" cy="666983"/>
                  <a:chOff x="5720959" y="2454677"/>
                  <a:chExt cx="616382" cy="381078"/>
                </a:xfrm>
              </p:grpSpPr>
              <p:cxnSp>
                <p:nvCxnSpPr>
                  <p:cNvPr id="389" name="Straight Connector 46">
                    <a:extLst>
                      <a:ext uri="{FF2B5EF4-FFF2-40B4-BE49-F238E27FC236}">
                        <a16:creationId xmlns:a16="http://schemas.microsoft.com/office/drawing/2014/main" id="{C8AFF433-FEEE-4D97-9702-0E338987E43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720959" y="2527406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90" name="TextBox 126">
                    <a:extLst>
                      <a:ext uri="{FF2B5EF4-FFF2-40B4-BE49-F238E27FC236}">
                        <a16:creationId xmlns:a16="http://schemas.microsoft.com/office/drawing/2014/main" id="{E3398FBE-928C-424D-8B57-95A7A4068BA0}"/>
                      </a:ext>
                    </a:extLst>
                  </p:cNvPr>
                  <p:cNvSpPr txBox="1"/>
                  <p:nvPr/>
                </p:nvSpPr>
                <p:spPr>
                  <a:xfrm>
                    <a:off x="5816810" y="2454677"/>
                    <a:ext cx="520531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250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391" name="Straight Connector 46">
                    <a:extLst>
                      <a:ext uri="{FF2B5EF4-FFF2-40B4-BE49-F238E27FC236}">
                        <a16:creationId xmlns:a16="http://schemas.microsoft.com/office/drawing/2014/main" id="{2EBF2ED2-E897-4ECE-A44E-33047D560DD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720959" y="2604132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2" name="Straight Connector 46">
                    <a:extLst>
                      <a:ext uri="{FF2B5EF4-FFF2-40B4-BE49-F238E27FC236}">
                        <a16:creationId xmlns:a16="http://schemas.microsoft.com/office/drawing/2014/main" id="{47278EF0-27B9-4DDF-867F-AD960C0C9E9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720959" y="2673504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93" name="TextBox 129">
                    <a:extLst>
                      <a:ext uri="{FF2B5EF4-FFF2-40B4-BE49-F238E27FC236}">
                        <a16:creationId xmlns:a16="http://schemas.microsoft.com/office/drawing/2014/main" id="{BDDB8042-422B-4811-B6E7-FB1DFE00298C}"/>
                      </a:ext>
                    </a:extLst>
                  </p:cNvPr>
                  <p:cNvSpPr txBox="1"/>
                  <p:nvPr/>
                </p:nvSpPr>
                <p:spPr>
                  <a:xfrm>
                    <a:off x="5809050" y="2548648"/>
                    <a:ext cx="516226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130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sp>
                <p:nvSpPr>
                  <p:cNvPr id="394" name="TextBox 130">
                    <a:extLst>
                      <a:ext uri="{FF2B5EF4-FFF2-40B4-BE49-F238E27FC236}">
                        <a16:creationId xmlns:a16="http://schemas.microsoft.com/office/drawing/2014/main" id="{D19DD9B8-A014-4308-B4BA-6E620FCB8A6B}"/>
                      </a:ext>
                    </a:extLst>
                  </p:cNvPr>
                  <p:cNvSpPr txBox="1"/>
                  <p:nvPr/>
                </p:nvSpPr>
                <p:spPr>
                  <a:xfrm>
                    <a:off x="5804744" y="2651089"/>
                    <a:ext cx="520531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  <p:grpSp>
              <p:nvGrpSpPr>
                <p:cNvPr id="382" name="组合 381">
                  <a:extLst>
                    <a:ext uri="{FF2B5EF4-FFF2-40B4-BE49-F238E27FC236}">
                      <a16:creationId xmlns:a16="http://schemas.microsoft.com/office/drawing/2014/main" id="{74BA8D1C-1514-4CB5-BB9D-F56734518F2D}"/>
                    </a:ext>
                  </a:extLst>
                </p:cNvPr>
                <p:cNvGrpSpPr/>
                <p:nvPr/>
              </p:nvGrpSpPr>
              <p:grpSpPr>
                <a:xfrm>
                  <a:off x="994840" y="2021416"/>
                  <a:ext cx="1125128" cy="684728"/>
                  <a:chOff x="6455234" y="2002945"/>
                  <a:chExt cx="625371" cy="626510"/>
                </a:xfrm>
              </p:grpSpPr>
              <p:cxnSp>
                <p:nvCxnSpPr>
                  <p:cNvPr id="383" name="Straight Connector 46">
                    <a:extLst>
                      <a:ext uri="{FF2B5EF4-FFF2-40B4-BE49-F238E27FC236}">
                        <a16:creationId xmlns:a16="http://schemas.microsoft.com/office/drawing/2014/main" id="{18D3270C-FE0B-4FFE-A974-97EF0159A4C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455234" y="2280893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4" name="Straight Connector 46">
                    <a:extLst>
                      <a:ext uri="{FF2B5EF4-FFF2-40B4-BE49-F238E27FC236}">
                        <a16:creationId xmlns:a16="http://schemas.microsoft.com/office/drawing/2014/main" id="{3543196A-B092-42A6-98B5-57C26F7B2D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455234" y="2059382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5" name="TextBox 117">
                    <a:extLst>
                      <a:ext uri="{FF2B5EF4-FFF2-40B4-BE49-F238E27FC236}">
                        <a16:creationId xmlns:a16="http://schemas.microsoft.com/office/drawing/2014/main" id="{51B0887F-67DC-4E39-862D-220DFF504067}"/>
                      </a:ext>
                    </a:extLst>
                  </p:cNvPr>
                  <p:cNvSpPr txBox="1"/>
                  <p:nvPr/>
                </p:nvSpPr>
                <p:spPr>
                  <a:xfrm>
                    <a:off x="6564379" y="2231857"/>
                    <a:ext cx="516226" cy="2559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55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sp>
                <p:nvSpPr>
                  <p:cNvPr id="386" name="TextBox 118">
                    <a:extLst>
                      <a:ext uri="{FF2B5EF4-FFF2-40B4-BE49-F238E27FC236}">
                        <a16:creationId xmlns:a16="http://schemas.microsoft.com/office/drawing/2014/main" id="{04F6F72A-2246-4B48-8CBF-5587BC79800B}"/>
                      </a:ext>
                    </a:extLst>
                  </p:cNvPr>
                  <p:cNvSpPr txBox="1"/>
                  <p:nvPr/>
                </p:nvSpPr>
                <p:spPr>
                  <a:xfrm>
                    <a:off x="6560074" y="2002945"/>
                    <a:ext cx="520531" cy="2559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387" name="Straight Connector 46">
                    <a:extLst>
                      <a:ext uri="{FF2B5EF4-FFF2-40B4-BE49-F238E27FC236}">
                        <a16:creationId xmlns:a16="http://schemas.microsoft.com/office/drawing/2014/main" id="{D577C3DC-2500-4632-8758-22DF36B312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455234" y="2494502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8" name="TextBox 117">
                    <a:extLst>
                      <a:ext uri="{FF2B5EF4-FFF2-40B4-BE49-F238E27FC236}">
                        <a16:creationId xmlns:a16="http://schemas.microsoft.com/office/drawing/2014/main" id="{16AC9D31-DD49-4382-860D-D4830809D2B8}"/>
                      </a:ext>
                    </a:extLst>
                  </p:cNvPr>
                  <p:cNvSpPr txBox="1"/>
                  <p:nvPr/>
                </p:nvSpPr>
                <p:spPr>
                  <a:xfrm>
                    <a:off x="6564379" y="2444789"/>
                    <a:ext cx="516226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35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62" name="组合 361">
                <a:extLst>
                  <a:ext uri="{FF2B5EF4-FFF2-40B4-BE49-F238E27FC236}">
                    <a16:creationId xmlns:a16="http://schemas.microsoft.com/office/drawing/2014/main" id="{4753245B-AE0E-48A6-B375-43B64C1BE978}"/>
                  </a:ext>
                </a:extLst>
              </p:cNvPr>
              <p:cNvGrpSpPr/>
              <p:nvPr/>
            </p:nvGrpSpPr>
            <p:grpSpPr>
              <a:xfrm>
                <a:off x="7140557" y="2042261"/>
                <a:ext cx="1264928" cy="713963"/>
                <a:chOff x="994840" y="1558872"/>
                <a:chExt cx="1264928" cy="957742"/>
              </a:xfrm>
            </p:grpSpPr>
            <p:grpSp>
              <p:nvGrpSpPr>
                <p:cNvPr id="369" name="组合 368">
                  <a:extLst>
                    <a:ext uri="{FF2B5EF4-FFF2-40B4-BE49-F238E27FC236}">
                      <a16:creationId xmlns:a16="http://schemas.microsoft.com/office/drawing/2014/main" id="{BD7FA221-CD58-461B-8FC2-5FC68957D9E7}"/>
                    </a:ext>
                  </a:extLst>
                </p:cNvPr>
                <p:cNvGrpSpPr/>
                <p:nvPr/>
              </p:nvGrpSpPr>
              <p:grpSpPr>
                <a:xfrm>
                  <a:off x="998465" y="1558872"/>
                  <a:ext cx="1261303" cy="666983"/>
                  <a:chOff x="5720959" y="2454677"/>
                  <a:chExt cx="616382" cy="381078"/>
                </a:xfrm>
              </p:grpSpPr>
              <p:cxnSp>
                <p:nvCxnSpPr>
                  <p:cNvPr id="375" name="Straight Connector 46">
                    <a:extLst>
                      <a:ext uri="{FF2B5EF4-FFF2-40B4-BE49-F238E27FC236}">
                        <a16:creationId xmlns:a16="http://schemas.microsoft.com/office/drawing/2014/main" id="{19CC2691-E599-4E46-BB9F-0F31803C87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720959" y="2527406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6" name="TextBox 126">
                    <a:extLst>
                      <a:ext uri="{FF2B5EF4-FFF2-40B4-BE49-F238E27FC236}">
                        <a16:creationId xmlns:a16="http://schemas.microsoft.com/office/drawing/2014/main" id="{52B3ACA0-D7D1-4643-ACC1-ED37B4C28661}"/>
                      </a:ext>
                    </a:extLst>
                  </p:cNvPr>
                  <p:cNvSpPr txBox="1"/>
                  <p:nvPr/>
                </p:nvSpPr>
                <p:spPr>
                  <a:xfrm>
                    <a:off x="5816810" y="2454677"/>
                    <a:ext cx="520531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250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cxnSp>
                <p:nvCxnSpPr>
                  <p:cNvPr id="377" name="Straight Connector 46">
                    <a:extLst>
                      <a:ext uri="{FF2B5EF4-FFF2-40B4-BE49-F238E27FC236}">
                        <a16:creationId xmlns:a16="http://schemas.microsoft.com/office/drawing/2014/main" id="{A0C7F729-B43A-4D40-B1E7-C8B24847CC0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720959" y="2604132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8" name="Straight Connector 46">
                    <a:extLst>
                      <a:ext uri="{FF2B5EF4-FFF2-40B4-BE49-F238E27FC236}">
                        <a16:creationId xmlns:a16="http://schemas.microsoft.com/office/drawing/2014/main" id="{7A7C0E66-2778-494D-B44E-8019578086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720959" y="2673504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9" name="TextBox 129">
                    <a:extLst>
                      <a:ext uri="{FF2B5EF4-FFF2-40B4-BE49-F238E27FC236}">
                        <a16:creationId xmlns:a16="http://schemas.microsoft.com/office/drawing/2014/main" id="{760FFEFB-30C0-4870-BECA-FFAAD6018925}"/>
                      </a:ext>
                    </a:extLst>
                  </p:cNvPr>
                  <p:cNvSpPr txBox="1"/>
                  <p:nvPr/>
                </p:nvSpPr>
                <p:spPr>
                  <a:xfrm>
                    <a:off x="5809050" y="2548648"/>
                    <a:ext cx="516226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130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sp>
                <p:nvSpPr>
                  <p:cNvPr id="380" name="TextBox 130">
                    <a:extLst>
                      <a:ext uri="{FF2B5EF4-FFF2-40B4-BE49-F238E27FC236}">
                        <a16:creationId xmlns:a16="http://schemas.microsoft.com/office/drawing/2014/main" id="{2253965C-71C3-43A6-8DDB-B74F67633BB8}"/>
                      </a:ext>
                    </a:extLst>
                  </p:cNvPr>
                  <p:cNvSpPr txBox="1"/>
                  <p:nvPr/>
                </p:nvSpPr>
                <p:spPr>
                  <a:xfrm>
                    <a:off x="5804744" y="2651089"/>
                    <a:ext cx="520531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  <p:grpSp>
              <p:nvGrpSpPr>
                <p:cNvPr id="370" name="组合 369">
                  <a:extLst>
                    <a:ext uri="{FF2B5EF4-FFF2-40B4-BE49-F238E27FC236}">
                      <a16:creationId xmlns:a16="http://schemas.microsoft.com/office/drawing/2014/main" id="{E13BBA05-A769-4D92-8FDA-F1FE3FC2B81D}"/>
                    </a:ext>
                  </a:extLst>
                </p:cNvPr>
                <p:cNvGrpSpPr/>
                <p:nvPr/>
              </p:nvGrpSpPr>
              <p:grpSpPr>
                <a:xfrm>
                  <a:off x="994840" y="2021422"/>
                  <a:ext cx="1125128" cy="495192"/>
                  <a:chOff x="6455234" y="2002945"/>
                  <a:chExt cx="625371" cy="453088"/>
                </a:xfrm>
              </p:grpSpPr>
              <p:cxnSp>
                <p:nvCxnSpPr>
                  <p:cNvPr id="371" name="Straight Connector 46">
                    <a:extLst>
                      <a:ext uri="{FF2B5EF4-FFF2-40B4-BE49-F238E27FC236}">
                        <a16:creationId xmlns:a16="http://schemas.microsoft.com/office/drawing/2014/main" id="{9B471E00-71BE-496A-B6CD-EF9F523351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455234" y="2249145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2" name="Straight Connector 46">
                    <a:extLst>
                      <a:ext uri="{FF2B5EF4-FFF2-40B4-BE49-F238E27FC236}">
                        <a16:creationId xmlns:a16="http://schemas.microsoft.com/office/drawing/2014/main" id="{591C2826-9739-404E-88C8-C43A473FE2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455234" y="2059382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3" name="TextBox 117">
                    <a:extLst>
                      <a:ext uri="{FF2B5EF4-FFF2-40B4-BE49-F238E27FC236}">
                        <a16:creationId xmlns:a16="http://schemas.microsoft.com/office/drawing/2014/main" id="{263A24D8-2D09-4AE4-AE7B-539F7A25366E}"/>
                      </a:ext>
                    </a:extLst>
                  </p:cNvPr>
                  <p:cNvSpPr txBox="1"/>
                  <p:nvPr/>
                </p:nvSpPr>
                <p:spPr>
                  <a:xfrm>
                    <a:off x="6564379" y="2200108"/>
                    <a:ext cx="516226" cy="2559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55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sp>
                <p:nvSpPr>
                  <p:cNvPr id="374" name="TextBox 118">
                    <a:extLst>
                      <a:ext uri="{FF2B5EF4-FFF2-40B4-BE49-F238E27FC236}">
                        <a16:creationId xmlns:a16="http://schemas.microsoft.com/office/drawing/2014/main" id="{506C19F1-72EA-434E-973E-A7F868B84184}"/>
                      </a:ext>
                    </a:extLst>
                  </p:cNvPr>
                  <p:cNvSpPr txBox="1"/>
                  <p:nvPr/>
                </p:nvSpPr>
                <p:spPr>
                  <a:xfrm>
                    <a:off x="6560074" y="2002945"/>
                    <a:ext cx="520531" cy="2559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363" name="矩形 362">
                <a:extLst>
                  <a:ext uri="{FF2B5EF4-FFF2-40B4-BE49-F238E27FC236}">
                    <a16:creationId xmlns:a16="http://schemas.microsoft.com/office/drawing/2014/main" id="{C93DA701-213F-49BA-ADB5-6C346A5289C2}"/>
                  </a:ext>
                </a:extLst>
              </p:cNvPr>
              <p:cNvSpPr/>
              <p:nvPr/>
            </p:nvSpPr>
            <p:spPr>
              <a:xfrm>
                <a:off x="6375472" y="1224730"/>
                <a:ext cx="612066" cy="135199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4" name="矩形 363">
                <a:extLst>
                  <a:ext uri="{FF2B5EF4-FFF2-40B4-BE49-F238E27FC236}">
                    <a16:creationId xmlns:a16="http://schemas.microsoft.com/office/drawing/2014/main" id="{7CC30801-5F77-4A09-9304-4A3AE60E8169}"/>
                  </a:ext>
                </a:extLst>
              </p:cNvPr>
              <p:cNvSpPr/>
              <p:nvPr/>
            </p:nvSpPr>
            <p:spPr>
              <a:xfrm>
                <a:off x="6285462" y="3026041"/>
                <a:ext cx="612066" cy="135199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5" name="矩形 364">
                <a:extLst>
                  <a:ext uri="{FF2B5EF4-FFF2-40B4-BE49-F238E27FC236}">
                    <a16:creationId xmlns:a16="http://schemas.microsoft.com/office/drawing/2014/main" id="{DE094FDF-9013-41A7-8DDD-59AD361D6B6C}"/>
                  </a:ext>
                </a:extLst>
              </p:cNvPr>
              <p:cNvSpPr/>
              <p:nvPr/>
            </p:nvSpPr>
            <p:spPr>
              <a:xfrm>
                <a:off x="6411480" y="2394938"/>
                <a:ext cx="612066" cy="135199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66" name="TextBox 34">
            <a:extLst>
              <a:ext uri="{FF2B5EF4-FFF2-40B4-BE49-F238E27FC236}">
                <a16:creationId xmlns:a16="http://schemas.microsoft.com/office/drawing/2014/main" id="{E1FD8CD0-54E3-4534-8F1A-7649F0F82E71}"/>
              </a:ext>
            </a:extLst>
          </p:cNvPr>
          <p:cNvSpPr txBox="1"/>
          <p:nvPr/>
        </p:nvSpPr>
        <p:spPr>
          <a:xfrm>
            <a:off x="5742920" y="3023120"/>
            <a:ext cx="533213" cy="12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ZHX2</a:t>
            </a:r>
          </a:p>
        </p:txBody>
      </p:sp>
      <p:sp>
        <p:nvSpPr>
          <p:cNvPr id="367" name="TextBox 35">
            <a:extLst>
              <a:ext uri="{FF2B5EF4-FFF2-40B4-BE49-F238E27FC236}">
                <a16:creationId xmlns:a16="http://schemas.microsoft.com/office/drawing/2014/main" id="{CBE94EBA-67E2-40F5-810A-60E504EA2384}"/>
              </a:ext>
            </a:extLst>
          </p:cNvPr>
          <p:cNvSpPr txBox="1"/>
          <p:nvPr/>
        </p:nvSpPr>
        <p:spPr>
          <a:xfrm>
            <a:off x="5700397" y="1205503"/>
            <a:ext cx="575736" cy="12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HIF1α</a:t>
            </a:r>
          </a:p>
        </p:txBody>
      </p:sp>
      <p:sp>
        <p:nvSpPr>
          <p:cNvPr id="368" name="TextBox 36">
            <a:extLst>
              <a:ext uri="{FF2B5EF4-FFF2-40B4-BE49-F238E27FC236}">
                <a16:creationId xmlns:a16="http://schemas.microsoft.com/office/drawing/2014/main" id="{4AD21E02-050A-4B78-A286-7DE494C3AA81}"/>
              </a:ext>
            </a:extLst>
          </p:cNvPr>
          <p:cNvSpPr txBox="1"/>
          <p:nvPr/>
        </p:nvSpPr>
        <p:spPr>
          <a:xfrm>
            <a:off x="5719442" y="2214013"/>
            <a:ext cx="556691" cy="12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HIF1β</a:t>
            </a:r>
          </a:p>
        </p:txBody>
      </p:sp>
      <p:sp>
        <p:nvSpPr>
          <p:cNvPr id="468" name="TextBox 5">
            <a:extLst>
              <a:ext uri="{FF2B5EF4-FFF2-40B4-BE49-F238E27FC236}">
                <a16:creationId xmlns:a16="http://schemas.microsoft.com/office/drawing/2014/main" id="{A6BCE473-0496-4E22-987D-38893882DE96}"/>
              </a:ext>
            </a:extLst>
          </p:cNvPr>
          <p:cNvSpPr txBox="1"/>
          <p:nvPr/>
        </p:nvSpPr>
        <p:spPr>
          <a:xfrm>
            <a:off x="1062513" y="3543368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Figure 4I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CE2DB46-23EA-42F0-B19D-77B3478C6DA9}"/>
              </a:ext>
            </a:extLst>
          </p:cNvPr>
          <p:cNvGrpSpPr/>
          <p:nvPr/>
        </p:nvGrpSpPr>
        <p:grpSpPr>
          <a:xfrm>
            <a:off x="-30974" y="3793218"/>
            <a:ext cx="3542867" cy="2214071"/>
            <a:chOff x="25183" y="4115443"/>
            <a:chExt cx="3542867" cy="2214071"/>
          </a:xfrm>
        </p:grpSpPr>
        <p:sp>
          <p:nvSpPr>
            <p:cNvPr id="464" name="TextBox 127">
              <a:extLst>
                <a:ext uri="{FF2B5EF4-FFF2-40B4-BE49-F238E27FC236}">
                  <a16:creationId xmlns:a16="http://schemas.microsoft.com/office/drawing/2014/main" id="{A2D65489-02B6-4446-838C-6D687BF92ECE}"/>
                </a:ext>
              </a:extLst>
            </p:cNvPr>
            <p:cNvSpPr txBox="1"/>
            <p:nvPr/>
          </p:nvSpPr>
          <p:spPr>
            <a:xfrm>
              <a:off x="180439" y="4715496"/>
              <a:ext cx="575736" cy="184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HIF1α</a:t>
              </a:r>
            </a:p>
          </p:txBody>
        </p:sp>
        <p:sp>
          <p:nvSpPr>
            <p:cNvPr id="465" name="TextBox 128">
              <a:extLst>
                <a:ext uri="{FF2B5EF4-FFF2-40B4-BE49-F238E27FC236}">
                  <a16:creationId xmlns:a16="http://schemas.microsoft.com/office/drawing/2014/main" id="{126F6D1D-015B-4435-B3F9-7E784E0A62AD}"/>
                </a:ext>
              </a:extLst>
            </p:cNvPr>
            <p:cNvSpPr txBox="1"/>
            <p:nvPr/>
          </p:nvSpPr>
          <p:spPr>
            <a:xfrm>
              <a:off x="308617" y="5197731"/>
              <a:ext cx="447558" cy="184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6" name="Text Box 29">
              <a:extLst>
                <a:ext uri="{FF2B5EF4-FFF2-40B4-BE49-F238E27FC236}">
                  <a16:creationId xmlns:a16="http://schemas.microsoft.com/office/drawing/2014/main" id="{2D7AAE94-90D7-49F5-B523-19CD3351C221}"/>
                </a:ext>
              </a:extLst>
            </p:cNvPr>
            <p:cNvSpPr txBox="1"/>
            <p:nvPr/>
          </p:nvSpPr>
          <p:spPr>
            <a:xfrm>
              <a:off x="25184" y="5784331"/>
              <a:ext cx="730992" cy="184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</a:p>
          </p:txBody>
        </p:sp>
        <p:grpSp>
          <p:nvGrpSpPr>
            <p:cNvPr id="467" name="组合 466">
              <a:extLst>
                <a:ext uri="{FF2B5EF4-FFF2-40B4-BE49-F238E27FC236}">
                  <a16:creationId xmlns:a16="http://schemas.microsoft.com/office/drawing/2014/main" id="{F2934C83-33F5-4B64-B219-6E61FFACB630}"/>
                </a:ext>
              </a:extLst>
            </p:cNvPr>
            <p:cNvGrpSpPr/>
            <p:nvPr/>
          </p:nvGrpSpPr>
          <p:grpSpPr>
            <a:xfrm>
              <a:off x="25183" y="4115443"/>
              <a:ext cx="2263464" cy="2214071"/>
              <a:chOff x="1151620" y="2014774"/>
              <a:chExt cx="1817661" cy="2584174"/>
            </a:xfrm>
          </p:grpSpPr>
          <p:sp>
            <p:nvSpPr>
              <p:cNvPr id="496" name="TextBox 118">
                <a:extLst>
                  <a:ext uri="{FF2B5EF4-FFF2-40B4-BE49-F238E27FC236}">
                    <a16:creationId xmlns:a16="http://schemas.microsoft.com/office/drawing/2014/main" id="{DBCB67F4-5F17-4406-BD3D-419C567D3B3E}"/>
                  </a:ext>
                </a:extLst>
              </p:cNvPr>
              <p:cNvSpPr txBox="1"/>
              <p:nvPr/>
            </p:nvSpPr>
            <p:spPr>
              <a:xfrm rot="18518147">
                <a:off x="1845898" y="2149429"/>
                <a:ext cx="36099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Ctrl</a:t>
                </a:r>
              </a:p>
            </p:txBody>
          </p:sp>
          <p:sp>
            <p:nvSpPr>
              <p:cNvPr id="497" name="TextBox 119">
                <a:extLst>
                  <a:ext uri="{FF2B5EF4-FFF2-40B4-BE49-F238E27FC236}">
                    <a16:creationId xmlns:a16="http://schemas.microsoft.com/office/drawing/2014/main" id="{EB18EA17-DC86-45E5-8865-35582A75E149}"/>
                  </a:ext>
                </a:extLst>
              </p:cNvPr>
              <p:cNvSpPr txBox="1"/>
              <p:nvPr/>
            </p:nvSpPr>
            <p:spPr>
              <a:xfrm rot="18518147">
                <a:off x="1983275" y="2122915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sh43</a:t>
                </a:r>
              </a:p>
            </p:txBody>
          </p:sp>
          <p:sp>
            <p:nvSpPr>
              <p:cNvPr id="498" name="TextBox 120">
                <a:extLst>
                  <a:ext uri="{FF2B5EF4-FFF2-40B4-BE49-F238E27FC236}">
                    <a16:creationId xmlns:a16="http://schemas.microsoft.com/office/drawing/2014/main" id="{4CBBAB1B-9245-4BD8-A4D1-51C96789331E}"/>
                  </a:ext>
                </a:extLst>
              </p:cNvPr>
              <p:cNvSpPr txBox="1"/>
              <p:nvPr/>
            </p:nvSpPr>
            <p:spPr>
              <a:xfrm rot="18518147">
                <a:off x="2150308" y="2122915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sh45</a:t>
                </a:r>
              </a:p>
            </p:txBody>
          </p:sp>
          <p:sp>
            <p:nvSpPr>
              <p:cNvPr id="499" name="TextBox 121">
                <a:extLst>
                  <a:ext uri="{FF2B5EF4-FFF2-40B4-BE49-F238E27FC236}">
                    <a16:creationId xmlns:a16="http://schemas.microsoft.com/office/drawing/2014/main" id="{4640BFD7-2C9C-4778-9A88-65714BA23B74}"/>
                  </a:ext>
                </a:extLst>
              </p:cNvPr>
              <p:cNvSpPr txBox="1"/>
              <p:nvPr/>
            </p:nvSpPr>
            <p:spPr>
              <a:xfrm rot="18518147">
                <a:off x="2346997" y="2149428"/>
                <a:ext cx="36099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Ctrl</a:t>
                </a:r>
              </a:p>
            </p:txBody>
          </p:sp>
          <p:sp>
            <p:nvSpPr>
              <p:cNvPr id="500" name="TextBox 122">
                <a:extLst>
                  <a:ext uri="{FF2B5EF4-FFF2-40B4-BE49-F238E27FC236}">
                    <a16:creationId xmlns:a16="http://schemas.microsoft.com/office/drawing/2014/main" id="{8A6437A3-A5DF-411F-9611-9640F1232D5F}"/>
                  </a:ext>
                </a:extLst>
              </p:cNvPr>
              <p:cNvSpPr txBox="1"/>
              <p:nvPr/>
            </p:nvSpPr>
            <p:spPr>
              <a:xfrm rot="18518147">
                <a:off x="2484374" y="2122914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sh43</a:t>
                </a:r>
              </a:p>
            </p:txBody>
          </p:sp>
          <p:sp>
            <p:nvSpPr>
              <p:cNvPr id="501" name="TextBox 123">
                <a:extLst>
                  <a:ext uri="{FF2B5EF4-FFF2-40B4-BE49-F238E27FC236}">
                    <a16:creationId xmlns:a16="http://schemas.microsoft.com/office/drawing/2014/main" id="{27BE3CEC-9DF0-4966-A3BF-F20BD6EEDA1A}"/>
                  </a:ext>
                </a:extLst>
              </p:cNvPr>
              <p:cNvSpPr txBox="1"/>
              <p:nvPr/>
            </p:nvSpPr>
            <p:spPr>
              <a:xfrm rot="18518147">
                <a:off x="2651405" y="2117206"/>
                <a:ext cx="4203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sh45</a:t>
                </a:r>
              </a:p>
            </p:txBody>
          </p:sp>
          <p:sp>
            <p:nvSpPr>
              <p:cNvPr id="502" name="TextBox 130">
                <a:extLst>
                  <a:ext uri="{FF2B5EF4-FFF2-40B4-BE49-F238E27FC236}">
                    <a16:creationId xmlns:a16="http://schemas.microsoft.com/office/drawing/2014/main" id="{9E0137C6-83B8-4068-A422-771FA56FB2CC}"/>
                  </a:ext>
                </a:extLst>
              </p:cNvPr>
              <p:cNvSpPr txBox="1"/>
              <p:nvPr/>
            </p:nvSpPr>
            <p:spPr>
              <a:xfrm>
                <a:off x="1387205" y="2375234"/>
                <a:ext cx="585417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Hypoxia</a:t>
                </a:r>
              </a:p>
            </p:txBody>
          </p:sp>
          <p:sp>
            <p:nvSpPr>
              <p:cNvPr id="503" name="Rectangle 131">
                <a:extLst>
                  <a:ext uri="{FF2B5EF4-FFF2-40B4-BE49-F238E27FC236}">
                    <a16:creationId xmlns:a16="http://schemas.microsoft.com/office/drawing/2014/main" id="{2F54CA0B-30BE-4AFF-9E11-8EDDD7590A31}"/>
                  </a:ext>
                </a:extLst>
              </p:cNvPr>
              <p:cNvSpPr/>
              <p:nvPr/>
            </p:nvSpPr>
            <p:spPr>
              <a:xfrm>
                <a:off x="1911748" y="2382943"/>
                <a:ext cx="245580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04" name="Rectangle 132">
                <a:extLst>
                  <a:ext uri="{FF2B5EF4-FFF2-40B4-BE49-F238E27FC236}">
                    <a16:creationId xmlns:a16="http://schemas.microsoft.com/office/drawing/2014/main" id="{3613886C-AA32-42AE-8C71-CE880D66FB98}"/>
                  </a:ext>
                </a:extLst>
              </p:cNvPr>
              <p:cNvSpPr/>
              <p:nvPr/>
            </p:nvSpPr>
            <p:spPr>
              <a:xfrm>
                <a:off x="2070195" y="2382943"/>
                <a:ext cx="245580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05" name="Rectangle 133">
                <a:extLst>
                  <a:ext uri="{FF2B5EF4-FFF2-40B4-BE49-F238E27FC236}">
                    <a16:creationId xmlns:a16="http://schemas.microsoft.com/office/drawing/2014/main" id="{03E242FF-1334-4DB0-88C9-C44308D7D7F2}"/>
                  </a:ext>
                </a:extLst>
              </p:cNvPr>
              <p:cNvSpPr/>
              <p:nvPr/>
            </p:nvSpPr>
            <p:spPr>
              <a:xfrm>
                <a:off x="2228642" y="2382943"/>
                <a:ext cx="245580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506" name="Rectangle 134">
                <a:extLst>
                  <a:ext uri="{FF2B5EF4-FFF2-40B4-BE49-F238E27FC236}">
                    <a16:creationId xmlns:a16="http://schemas.microsoft.com/office/drawing/2014/main" id="{8BB64419-525B-49DC-A414-2CD3D4604B26}"/>
                  </a:ext>
                </a:extLst>
              </p:cNvPr>
              <p:cNvSpPr/>
              <p:nvPr/>
            </p:nvSpPr>
            <p:spPr>
              <a:xfrm>
                <a:off x="2387088" y="2382943"/>
                <a:ext cx="245580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507" name="Rectangle 135">
                <a:extLst>
                  <a:ext uri="{FF2B5EF4-FFF2-40B4-BE49-F238E27FC236}">
                    <a16:creationId xmlns:a16="http://schemas.microsoft.com/office/drawing/2014/main" id="{BFDEAE72-3655-45A3-B024-8E40D463168E}"/>
                  </a:ext>
                </a:extLst>
              </p:cNvPr>
              <p:cNvSpPr/>
              <p:nvPr/>
            </p:nvSpPr>
            <p:spPr>
              <a:xfrm>
                <a:off x="2545535" y="2382943"/>
                <a:ext cx="245580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508" name="Rectangle 136">
                <a:extLst>
                  <a:ext uri="{FF2B5EF4-FFF2-40B4-BE49-F238E27FC236}">
                    <a16:creationId xmlns:a16="http://schemas.microsoft.com/office/drawing/2014/main" id="{B926B884-B270-4512-8114-764380CDC711}"/>
                  </a:ext>
                </a:extLst>
              </p:cNvPr>
              <p:cNvSpPr/>
              <p:nvPr/>
            </p:nvSpPr>
            <p:spPr>
              <a:xfrm>
                <a:off x="2703983" y="2382943"/>
                <a:ext cx="245580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8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509" name="Rectangle 137">
                <a:extLst>
                  <a:ext uri="{FF2B5EF4-FFF2-40B4-BE49-F238E27FC236}">
                    <a16:creationId xmlns:a16="http://schemas.microsoft.com/office/drawing/2014/main" id="{A5355EBB-2166-465A-B122-F2D393718644}"/>
                  </a:ext>
                </a:extLst>
              </p:cNvPr>
              <p:cNvSpPr/>
              <p:nvPr/>
            </p:nvSpPr>
            <p:spPr>
              <a:xfrm>
                <a:off x="2017338" y="4260394"/>
                <a:ext cx="72022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MDA-MB-231</a:t>
                </a:r>
              </a:p>
            </p:txBody>
          </p:sp>
          <p:sp>
            <p:nvSpPr>
              <p:cNvPr id="510" name="Rectangle 138">
                <a:extLst>
                  <a:ext uri="{FF2B5EF4-FFF2-40B4-BE49-F238E27FC236}">
                    <a16:creationId xmlns:a16="http://schemas.microsoft.com/office/drawing/2014/main" id="{FEEC4027-D7C5-4EA4-9BD4-406C8BAD35EC}"/>
                  </a:ext>
                </a:extLst>
              </p:cNvPr>
              <p:cNvSpPr/>
              <p:nvPr/>
            </p:nvSpPr>
            <p:spPr>
              <a:xfrm>
                <a:off x="1151620" y="2176597"/>
                <a:ext cx="817853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 </a:t>
                </a:r>
                <a:r>
                  <a:rPr lang="en-US" sz="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shRNA</a:t>
                </a:r>
                <a:endParaRPr 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469" name="图片 468" descr="雪地上的飞机&#10;&#10;中度可信度描述已自动生成">
              <a:extLst>
                <a:ext uri="{FF2B5EF4-FFF2-40B4-BE49-F238E27FC236}">
                  <a16:creationId xmlns:a16="http://schemas.microsoft.com/office/drawing/2014/main" id="{8357EDA5-5841-4C38-9364-93AB43AED8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2" t="34477" r="48388" b="44467"/>
            <a:stretch/>
          </p:blipFill>
          <p:spPr>
            <a:xfrm>
              <a:off x="769965" y="5581827"/>
              <a:ext cx="1596002" cy="493766"/>
            </a:xfrm>
            <a:prstGeom prst="rect">
              <a:avLst/>
            </a:prstGeom>
          </p:spPr>
        </p:pic>
        <p:pic>
          <p:nvPicPr>
            <p:cNvPr id="470" name="图片 469" descr="图片包含 照片, 飞机, 窗户, 前&#10;&#10;描述已自动生成">
              <a:extLst>
                <a:ext uri="{FF2B5EF4-FFF2-40B4-BE49-F238E27FC236}">
                  <a16:creationId xmlns:a16="http://schemas.microsoft.com/office/drawing/2014/main" id="{392E9923-7C4A-4C45-8B97-112C5F1B4A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21" t="50000" r="42309" b="31802"/>
            <a:stretch/>
          </p:blipFill>
          <p:spPr>
            <a:xfrm>
              <a:off x="769965" y="4576210"/>
              <a:ext cx="1613158" cy="426298"/>
            </a:xfrm>
            <a:prstGeom prst="rect">
              <a:avLst/>
            </a:prstGeom>
          </p:spPr>
        </p:pic>
        <p:pic>
          <p:nvPicPr>
            <p:cNvPr id="471" name="图片 470" descr="图片包含 照片, 飞机, 水, 桌子&#10;&#10;描述已自动生成">
              <a:extLst>
                <a:ext uri="{FF2B5EF4-FFF2-40B4-BE49-F238E27FC236}">
                  <a16:creationId xmlns:a16="http://schemas.microsoft.com/office/drawing/2014/main" id="{136D7A8D-BDCB-4EF4-8267-1E83DA8038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3" t="28934" r="51338" b="50721"/>
            <a:stretch/>
          </p:blipFill>
          <p:spPr>
            <a:xfrm>
              <a:off x="769966" y="5089798"/>
              <a:ext cx="1596000" cy="476569"/>
            </a:xfrm>
            <a:prstGeom prst="rect">
              <a:avLst/>
            </a:prstGeom>
            <a:ln w="6350">
              <a:solidFill>
                <a:schemeClr val="tx1"/>
              </a:solidFill>
              <a:prstDash val="dash"/>
            </a:ln>
          </p:spPr>
        </p:pic>
        <p:sp>
          <p:nvSpPr>
            <p:cNvPr id="472" name="矩形 471">
              <a:extLst>
                <a:ext uri="{FF2B5EF4-FFF2-40B4-BE49-F238E27FC236}">
                  <a16:creationId xmlns:a16="http://schemas.microsoft.com/office/drawing/2014/main" id="{3A7CEF1A-D3CD-4AD6-A4F7-790BADE1F1B2}"/>
                </a:ext>
              </a:extLst>
            </p:cNvPr>
            <p:cNvSpPr/>
            <p:nvPr/>
          </p:nvSpPr>
          <p:spPr>
            <a:xfrm>
              <a:off x="999166" y="4747920"/>
              <a:ext cx="1195990" cy="21045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3" name="矩形 472">
              <a:extLst>
                <a:ext uri="{FF2B5EF4-FFF2-40B4-BE49-F238E27FC236}">
                  <a16:creationId xmlns:a16="http://schemas.microsoft.com/office/drawing/2014/main" id="{CDE4106D-434D-487F-B3A3-3BDD0971E32D}"/>
                </a:ext>
              </a:extLst>
            </p:cNvPr>
            <p:cNvSpPr/>
            <p:nvPr/>
          </p:nvSpPr>
          <p:spPr>
            <a:xfrm>
              <a:off x="999166" y="5313409"/>
              <a:ext cx="1195990" cy="21045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4" name="矩形 473">
              <a:extLst>
                <a:ext uri="{FF2B5EF4-FFF2-40B4-BE49-F238E27FC236}">
                  <a16:creationId xmlns:a16="http://schemas.microsoft.com/office/drawing/2014/main" id="{5779F598-290E-46A9-B308-0BDE1D6C6296}"/>
                </a:ext>
              </a:extLst>
            </p:cNvPr>
            <p:cNvSpPr/>
            <p:nvPr/>
          </p:nvSpPr>
          <p:spPr>
            <a:xfrm>
              <a:off x="999166" y="5720880"/>
              <a:ext cx="1195990" cy="21045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DCCBC35-E25A-4A2A-99E0-69D62A2389AE}"/>
                </a:ext>
              </a:extLst>
            </p:cNvPr>
            <p:cNvGrpSpPr/>
            <p:nvPr/>
          </p:nvGrpSpPr>
          <p:grpSpPr>
            <a:xfrm>
              <a:off x="2290167" y="4624475"/>
              <a:ext cx="1277883" cy="1491361"/>
              <a:chOff x="3699013" y="4626142"/>
              <a:chExt cx="1277883" cy="1554214"/>
            </a:xfrm>
          </p:grpSpPr>
          <p:grpSp>
            <p:nvGrpSpPr>
              <p:cNvPr id="475" name="组合 474">
                <a:extLst>
                  <a:ext uri="{FF2B5EF4-FFF2-40B4-BE49-F238E27FC236}">
                    <a16:creationId xmlns:a16="http://schemas.microsoft.com/office/drawing/2014/main" id="{64AA6E8E-76B8-4F76-84D5-112EFDB5BE6B}"/>
                  </a:ext>
                </a:extLst>
              </p:cNvPr>
              <p:cNvGrpSpPr/>
              <p:nvPr/>
            </p:nvGrpSpPr>
            <p:grpSpPr>
              <a:xfrm>
                <a:off x="3715591" y="4626142"/>
                <a:ext cx="1253533" cy="550127"/>
                <a:chOff x="5720959" y="2502759"/>
                <a:chExt cx="612585" cy="312490"/>
              </a:xfrm>
            </p:grpSpPr>
            <p:cxnSp>
              <p:nvCxnSpPr>
                <p:cNvPr id="490" name="Straight Connector 46">
                  <a:extLst>
                    <a:ext uri="{FF2B5EF4-FFF2-40B4-BE49-F238E27FC236}">
                      <a16:creationId xmlns:a16="http://schemas.microsoft.com/office/drawing/2014/main" id="{165240F7-E8A7-42E1-BC28-E9BFC2B0F6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0959" y="2552309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1" name="TextBox 126">
                  <a:extLst>
                    <a:ext uri="{FF2B5EF4-FFF2-40B4-BE49-F238E27FC236}">
                      <a16:creationId xmlns:a16="http://schemas.microsoft.com/office/drawing/2014/main" id="{816FA427-2F75-471F-91D8-A5E24BD06E3E}"/>
                    </a:ext>
                  </a:extLst>
                </p:cNvPr>
                <p:cNvSpPr txBox="1"/>
                <p:nvPr/>
              </p:nvSpPr>
              <p:spPr>
                <a:xfrm>
                  <a:off x="5813013" y="2502759"/>
                  <a:ext cx="520531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250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cxnSp>
              <p:nvCxnSpPr>
                <p:cNvPr id="492" name="Straight Connector 46">
                  <a:extLst>
                    <a:ext uri="{FF2B5EF4-FFF2-40B4-BE49-F238E27FC236}">
                      <a16:creationId xmlns:a16="http://schemas.microsoft.com/office/drawing/2014/main" id="{74996C31-0BCA-4B90-8CBB-AE574DCF3D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0959" y="2604132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3" name="Straight Connector 46">
                  <a:extLst>
                    <a:ext uri="{FF2B5EF4-FFF2-40B4-BE49-F238E27FC236}">
                      <a16:creationId xmlns:a16="http://schemas.microsoft.com/office/drawing/2014/main" id="{30F4314A-2FDF-4438-9CDA-9EB5543B72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0959" y="267350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4" name="TextBox 129">
                  <a:extLst>
                    <a:ext uri="{FF2B5EF4-FFF2-40B4-BE49-F238E27FC236}">
                      <a16:creationId xmlns:a16="http://schemas.microsoft.com/office/drawing/2014/main" id="{2C7C86AE-FB39-4E57-BF1B-8CE1749ADA14}"/>
                    </a:ext>
                  </a:extLst>
                </p:cNvPr>
                <p:cNvSpPr txBox="1"/>
                <p:nvPr/>
              </p:nvSpPr>
              <p:spPr>
                <a:xfrm>
                  <a:off x="5809050" y="2548648"/>
                  <a:ext cx="516226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130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495" name="TextBox 130">
                  <a:extLst>
                    <a:ext uri="{FF2B5EF4-FFF2-40B4-BE49-F238E27FC236}">
                      <a16:creationId xmlns:a16="http://schemas.microsoft.com/office/drawing/2014/main" id="{BAF099F4-4629-483F-89CD-500C1F60741F}"/>
                    </a:ext>
                  </a:extLst>
                </p:cNvPr>
                <p:cNvSpPr txBox="1"/>
                <p:nvPr/>
              </p:nvSpPr>
              <p:spPr>
                <a:xfrm>
                  <a:off x="5804744" y="2630583"/>
                  <a:ext cx="520531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100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grpSp>
            <p:nvGrpSpPr>
              <p:cNvPr id="476" name="组合 475">
                <a:extLst>
                  <a:ext uri="{FF2B5EF4-FFF2-40B4-BE49-F238E27FC236}">
                    <a16:creationId xmlns:a16="http://schemas.microsoft.com/office/drawing/2014/main" id="{8C80A5F0-5025-49C6-83F9-B33EE12E2631}"/>
                  </a:ext>
                </a:extLst>
              </p:cNvPr>
              <p:cNvGrpSpPr/>
              <p:nvPr/>
            </p:nvGrpSpPr>
            <p:grpSpPr>
              <a:xfrm>
                <a:off x="3699013" y="5546388"/>
                <a:ext cx="1145607" cy="633968"/>
                <a:chOff x="6446022" y="2004858"/>
                <a:chExt cx="636754" cy="744878"/>
              </a:xfrm>
            </p:grpSpPr>
            <p:cxnSp>
              <p:nvCxnSpPr>
                <p:cNvPr id="484" name="Straight Connector 46">
                  <a:extLst>
                    <a:ext uri="{FF2B5EF4-FFF2-40B4-BE49-F238E27FC236}">
                      <a16:creationId xmlns:a16="http://schemas.microsoft.com/office/drawing/2014/main" id="{9A281C0C-A831-44B3-8E5D-9267C86E4F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53718" y="2439295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5" name="Straight Connector 46">
                  <a:extLst>
                    <a:ext uri="{FF2B5EF4-FFF2-40B4-BE49-F238E27FC236}">
                      <a16:creationId xmlns:a16="http://schemas.microsoft.com/office/drawing/2014/main" id="{0335DAC1-39D2-42EB-A607-11951766A2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55234" y="2108872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6" name="TextBox 117">
                  <a:extLst>
                    <a:ext uri="{FF2B5EF4-FFF2-40B4-BE49-F238E27FC236}">
                      <a16:creationId xmlns:a16="http://schemas.microsoft.com/office/drawing/2014/main" id="{4FBA598D-A3E6-405A-975C-CA95FE8F16C6}"/>
                    </a:ext>
                  </a:extLst>
                </p:cNvPr>
                <p:cNvSpPr txBox="1"/>
                <p:nvPr/>
              </p:nvSpPr>
              <p:spPr>
                <a:xfrm>
                  <a:off x="6562245" y="2321472"/>
                  <a:ext cx="516226" cy="2559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55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487" name="TextBox 118">
                  <a:extLst>
                    <a:ext uri="{FF2B5EF4-FFF2-40B4-BE49-F238E27FC236}">
                      <a16:creationId xmlns:a16="http://schemas.microsoft.com/office/drawing/2014/main" id="{BA832529-9D1C-4FC4-904B-9BB119292F67}"/>
                    </a:ext>
                  </a:extLst>
                </p:cNvPr>
                <p:cNvSpPr txBox="1"/>
                <p:nvPr/>
              </p:nvSpPr>
              <p:spPr>
                <a:xfrm>
                  <a:off x="6562245" y="2004858"/>
                  <a:ext cx="520531" cy="2559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cxnSp>
              <p:nvCxnSpPr>
                <p:cNvPr id="488" name="Straight Connector 46">
                  <a:extLst>
                    <a:ext uri="{FF2B5EF4-FFF2-40B4-BE49-F238E27FC236}">
                      <a16:creationId xmlns:a16="http://schemas.microsoft.com/office/drawing/2014/main" id="{3E96E0DE-F5C3-4236-A500-759203450E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46022" y="2667032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9" name="TextBox 117">
                  <a:extLst>
                    <a:ext uri="{FF2B5EF4-FFF2-40B4-BE49-F238E27FC236}">
                      <a16:creationId xmlns:a16="http://schemas.microsoft.com/office/drawing/2014/main" id="{3C9B726B-6963-496E-AAA7-D08B26E7DFC0}"/>
                    </a:ext>
                  </a:extLst>
                </p:cNvPr>
                <p:cNvSpPr txBox="1"/>
                <p:nvPr/>
              </p:nvSpPr>
              <p:spPr>
                <a:xfrm>
                  <a:off x="6562244" y="2565070"/>
                  <a:ext cx="516226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35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grpSp>
            <p:nvGrpSpPr>
              <p:cNvPr id="477" name="组合 476">
                <a:extLst>
                  <a:ext uri="{FF2B5EF4-FFF2-40B4-BE49-F238E27FC236}">
                    <a16:creationId xmlns:a16="http://schemas.microsoft.com/office/drawing/2014/main" id="{08CE15E2-1E13-4F5E-B10D-76BC6A3209C0}"/>
                  </a:ext>
                </a:extLst>
              </p:cNvPr>
              <p:cNvGrpSpPr/>
              <p:nvPr/>
            </p:nvGrpSpPr>
            <p:grpSpPr>
              <a:xfrm>
                <a:off x="3715593" y="5156672"/>
                <a:ext cx="1261303" cy="495662"/>
                <a:chOff x="5720959" y="2468037"/>
                <a:chExt cx="616382" cy="330185"/>
              </a:xfrm>
            </p:grpSpPr>
            <p:cxnSp>
              <p:nvCxnSpPr>
                <p:cNvPr id="478" name="Straight Connector 46">
                  <a:extLst>
                    <a:ext uri="{FF2B5EF4-FFF2-40B4-BE49-F238E27FC236}">
                      <a16:creationId xmlns:a16="http://schemas.microsoft.com/office/drawing/2014/main" id="{4B8492C7-BCF5-4CB5-B276-F4D96985B9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0959" y="2527406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9" name="TextBox 126">
                  <a:extLst>
                    <a:ext uri="{FF2B5EF4-FFF2-40B4-BE49-F238E27FC236}">
                      <a16:creationId xmlns:a16="http://schemas.microsoft.com/office/drawing/2014/main" id="{FA9E2A85-1B8D-40E4-AFF3-A515042CFC3A}"/>
                    </a:ext>
                  </a:extLst>
                </p:cNvPr>
                <p:cNvSpPr txBox="1"/>
                <p:nvPr/>
              </p:nvSpPr>
              <p:spPr>
                <a:xfrm>
                  <a:off x="5816810" y="2468037"/>
                  <a:ext cx="520531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250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cxnSp>
              <p:nvCxnSpPr>
                <p:cNvPr id="480" name="Straight Connector 46">
                  <a:extLst>
                    <a:ext uri="{FF2B5EF4-FFF2-40B4-BE49-F238E27FC236}">
                      <a16:creationId xmlns:a16="http://schemas.microsoft.com/office/drawing/2014/main" id="{C5167144-9A75-4E37-BD0A-B051750C54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0959" y="2604132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1" name="Straight Connector 46">
                  <a:extLst>
                    <a:ext uri="{FF2B5EF4-FFF2-40B4-BE49-F238E27FC236}">
                      <a16:creationId xmlns:a16="http://schemas.microsoft.com/office/drawing/2014/main" id="{271139B7-2003-4ACA-AE30-0DA2F32D3F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0959" y="267350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2" name="TextBox 129">
                  <a:extLst>
                    <a:ext uri="{FF2B5EF4-FFF2-40B4-BE49-F238E27FC236}">
                      <a16:creationId xmlns:a16="http://schemas.microsoft.com/office/drawing/2014/main" id="{ECED44F7-C156-4F5F-B8C6-D5427428B4DE}"/>
                    </a:ext>
                  </a:extLst>
                </p:cNvPr>
                <p:cNvSpPr txBox="1"/>
                <p:nvPr/>
              </p:nvSpPr>
              <p:spPr>
                <a:xfrm>
                  <a:off x="5809050" y="2548648"/>
                  <a:ext cx="516226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130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483" name="TextBox 130">
                  <a:extLst>
                    <a:ext uri="{FF2B5EF4-FFF2-40B4-BE49-F238E27FC236}">
                      <a16:creationId xmlns:a16="http://schemas.microsoft.com/office/drawing/2014/main" id="{0C6D87F7-7C97-41BE-A03C-16FD7B443A5B}"/>
                    </a:ext>
                  </a:extLst>
                </p:cNvPr>
                <p:cNvSpPr txBox="1"/>
                <p:nvPr/>
              </p:nvSpPr>
              <p:spPr>
                <a:xfrm>
                  <a:off x="5806346" y="2613556"/>
                  <a:ext cx="520531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100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547" name="Group 105">
            <a:extLst>
              <a:ext uri="{FF2B5EF4-FFF2-40B4-BE49-F238E27FC236}">
                <a16:creationId xmlns:a16="http://schemas.microsoft.com/office/drawing/2014/main" id="{0CCEB9A0-204D-4C57-BCED-1679F9A2E212}"/>
              </a:ext>
            </a:extLst>
          </p:cNvPr>
          <p:cNvGrpSpPr/>
          <p:nvPr/>
        </p:nvGrpSpPr>
        <p:grpSpPr>
          <a:xfrm>
            <a:off x="2610692" y="8596513"/>
            <a:ext cx="3148805" cy="1443493"/>
            <a:chOff x="4259689" y="5389635"/>
            <a:chExt cx="3148805" cy="2245626"/>
          </a:xfrm>
        </p:grpSpPr>
        <p:sp>
          <p:nvSpPr>
            <p:cNvPr id="548" name="TextBox 547">
              <a:extLst>
                <a:ext uri="{FF2B5EF4-FFF2-40B4-BE49-F238E27FC236}">
                  <a16:creationId xmlns:a16="http://schemas.microsoft.com/office/drawing/2014/main" id="{15BB9EA0-ACFF-4FAB-ACCD-EF0EE4E79EC9}"/>
                </a:ext>
              </a:extLst>
            </p:cNvPr>
            <p:cNvSpPr txBox="1"/>
            <p:nvPr/>
          </p:nvSpPr>
          <p:spPr>
            <a:xfrm>
              <a:off x="5386052" y="5389635"/>
              <a:ext cx="1033895" cy="478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4N</a:t>
              </a:r>
            </a:p>
          </p:txBody>
        </p:sp>
        <p:pic>
          <p:nvPicPr>
            <p:cNvPr id="549" name="Picture 97">
              <a:extLst>
                <a:ext uri="{FF2B5EF4-FFF2-40B4-BE49-F238E27FC236}">
                  <a16:creationId xmlns:a16="http://schemas.microsoft.com/office/drawing/2014/main" id="{DCA9771A-B81F-43A0-8E17-74EAB2F4F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00289" y="5812459"/>
              <a:ext cx="1957011" cy="625470"/>
            </a:xfrm>
            <a:prstGeom prst="rect">
              <a:avLst/>
            </a:prstGeom>
          </p:spPr>
        </p:pic>
        <p:sp>
          <p:nvSpPr>
            <p:cNvPr id="550" name="TextBox 549">
              <a:extLst>
                <a:ext uri="{FF2B5EF4-FFF2-40B4-BE49-F238E27FC236}">
                  <a16:creationId xmlns:a16="http://schemas.microsoft.com/office/drawing/2014/main" id="{7E19966B-A60E-4382-A0B9-002A9898B829}"/>
                </a:ext>
              </a:extLst>
            </p:cNvPr>
            <p:cNvSpPr txBox="1"/>
            <p:nvPr/>
          </p:nvSpPr>
          <p:spPr>
            <a:xfrm>
              <a:off x="4280413" y="6017472"/>
              <a:ext cx="55249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HIF1α</a:t>
              </a:r>
            </a:p>
          </p:txBody>
        </p:sp>
        <p:sp>
          <p:nvSpPr>
            <p:cNvPr id="551" name="Rectangle 298">
              <a:extLst>
                <a:ext uri="{FF2B5EF4-FFF2-40B4-BE49-F238E27FC236}">
                  <a16:creationId xmlns:a16="http://schemas.microsoft.com/office/drawing/2014/main" id="{9CCBF3DD-FF5A-4774-B056-D61BC942FB96}"/>
                </a:ext>
              </a:extLst>
            </p:cNvPr>
            <p:cNvSpPr/>
            <p:nvPr/>
          </p:nvSpPr>
          <p:spPr>
            <a:xfrm>
              <a:off x="5903000" y="6067787"/>
              <a:ext cx="715768" cy="210520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cxnSp>
          <p:nvCxnSpPr>
            <p:cNvPr id="552" name="Straight Connector 46">
              <a:extLst>
                <a:ext uri="{FF2B5EF4-FFF2-40B4-BE49-F238E27FC236}">
                  <a16:creationId xmlns:a16="http://schemas.microsoft.com/office/drawing/2014/main" id="{90B757ED-1F3E-49CA-85CF-A786A3BD917B}"/>
                </a:ext>
              </a:extLst>
            </p:cNvPr>
            <p:cNvCxnSpPr>
              <a:cxnSpLocks/>
            </p:cNvCxnSpPr>
            <p:nvPr/>
          </p:nvCxnSpPr>
          <p:spPr>
            <a:xfrm>
              <a:off x="6728813" y="605021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3" name="TextBox 552">
              <a:extLst>
                <a:ext uri="{FF2B5EF4-FFF2-40B4-BE49-F238E27FC236}">
                  <a16:creationId xmlns:a16="http://schemas.microsoft.com/office/drawing/2014/main" id="{0E6ECDE2-1753-45BD-A436-7EE58472F71B}"/>
                </a:ext>
              </a:extLst>
            </p:cNvPr>
            <p:cNvSpPr txBox="1"/>
            <p:nvPr/>
          </p:nvSpPr>
          <p:spPr>
            <a:xfrm>
              <a:off x="6824664" y="5955090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554" name="Straight Connector 46">
              <a:extLst>
                <a:ext uri="{FF2B5EF4-FFF2-40B4-BE49-F238E27FC236}">
                  <a16:creationId xmlns:a16="http://schemas.microsoft.com/office/drawing/2014/main" id="{0A9EE3D1-0B33-4432-9A6F-2355398D2374}"/>
                </a:ext>
              </a:extLst>
            </p:cNvPr>
            <p:cNvCxnSpPr>
              <a:cxnSpLocks/>
            </p:cNvCxnSpPr>
            <p:nvPr/>
          </p:nvCxnSpPr>
          <p:spPr>
            <a:xfrm>
              <a:off x="6728813" y="6142479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Straight Connector 46">
              <a:extLst>
                <a:ext uri="{FF2B5EF4-FFF2-40B4-BE49-F238E27FC236}">
                  <a16:creationId xmlns:a16="http://schemas.microsoft.com/office/drawing/2014/main" id="{CE94F593-826D-4CEA-B86E-FDB633F04A3B}"/>
                </a:ext>
              </a:extLst>
            </p:cNvPr>
            <p:cNvCxnSpPr>
              <a:cxnSpLocks/>
            </p:cNvCxnSpPr>
            <p:nvPr/>
          </p:nvCxnSpPr>
          <p:spPr>
            <a:xfrm>
              <a:off x="6728813" y="6280927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6" name="TextBox 555">
              <a:extLst>
                <a:ext uri="{FF2B5EF4-FFF2-40B4-BE49-F238E27FC236}">
                  <a16:creationId xmlns:a16="http://schemas.microsoft.com/office/drawing/2014/main" id="{DA122D20-0B97-4B60-8F52-4422E606F256}"/>
                </a:ext>
              </a:extLst>
            </p:cNvPr>
            <p:cNvSpPr txBox="1"/>
            <p:nvPr/>
          </p:nvSpPr>
          <p:spPr>
            <a:xfrm>
              <a:off x="6816904" y="6053679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557" name="TextBox 556">
              <a:extLst>
                <a:ext uri="{FF2B5EF4-FFF2-40B4-BE49-F238E27FC236}">
                  <a16:creationId xmlns:a16="http://schemas.microsoft.com/office/drawing/2014/main" id="{89A5C1CF-060C-4259-94B1-053F143A2780}"/>
                </a:ext>
              </a:extLst>
            </p:cNvPr>
            <p:cNvSpPr txBox="1"/>
            <p:nvPr/>
          </p:nvSpPr>
          <p:spPr>
            <a:xfrm>
              <a:off x="6812598" y="6185974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pic>
          <p:nvPicPr>
            <p:cNvPr id="558" name="Picture 103">
              <a:extLst>
                <a:ext uri="{FF2B5EF4-FFF2-40B4-BE49-F238E27FC236}">
                  <a16:creationId xmlns:a16="http://schemas.microsoft.com/office/drawing/2014/main" id="{A1BA6BF6-F99A-4B09-AF92-11059321D61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800289" y="6480690"/>
              <a:ext cx="2016615" cy="544455"/>
            </a:xfrm>
            <a:prstGeom prst="rect">
              <a:avLst/>
            </a:prstGeom>
          </p:spPr>
        </p:pic>
        <p:cxnSp>
          <p:nvCxnSpPr>
            <p:cNvPr id="559" name="Straight Connector 46">
              <a:extLst>
                <a:ext uri="{FF2B5EF4-FFF2-40B4-BE49-F238E27FC236}">
                  <a16:creationId xmlns:a16="http://schemas.microsoft.com/office/drawing/2014/main" id="{0CCC0E02-26D5-4423-93E5-2BAC4543AF9B}"/>
                </a:ext>
              </a:extLst>
            </p:cNvPr>
            <p:cNvCxnSpPr>
              <a:cxnSpLocks/>
            </p:cNvCxnSpPr>
            <p:nvPr/>
          </p:nvCxnSpPr>
          <p:spPr>
            <a:xfrm>
              <a:off x="6792112" y="6628029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0" name="TextBox 559">
              <a:extLst>
                <a:ext uri="{FF2B5EF4-FFF2-40B4-BE49-F238E27FC236}">
                  <a16:creationId xmlns:a16="http://schemas.microsoft.com/office/drawing/2014/main" id="{B8D619B1-E156-472E-A5F8-EF792B5215BF}"/>
                </a:ext>
              </a:extLst>
            </p:cNvPr>
            <p:cNvSpPr txBox="1"/>
            <p:nvPr/>
          </p:nvSpPr>
          <p:spPr>
            <a:xfrm>
              <a:off x="6887963" y="6532901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561" name="Straight Connector 46">
              <a:extLst>
                <a:ext uri="{FF2B5EF4-FFF2-40B4-BE49-F238E27FC236}">
                  <a16:creationId xmlns:a16="http://schemas.microsoft.com/office/drawing/2014/main" id="{3F53CC50-AB5C-474F-B444-C332F8ACC130}"/>
                </a:ext>
              </a:extLst>
            </p:cNvPr>
            <p:cNvCxnSpPr>
              <a:cxnSpLocks/>
            </p:cNvCxnSpPr>
            <p:nvPr/>
          </p:nvCxnSpPr>
          <p:spPr>
            <a:xfrm>
              <a:off x="6792112" y="6720290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2" name="Straight Connector 46">
              <a:extLst>
                <a:ext uri="{FF2B5EF4-FFF2-40B4-BE49-F238E27FC236}">
                  <a16:creationId xmlns:a16="http://schemas.microsoft.com/office/drawing/2014/main" id="{4EBBAB17-2328-4C59-BB51-0B29B817FE75}"/>
                </a:ext>
              </a:extLst>
            </p:cNvPr>
            <p:cNvCxnSpPr>
              <a:cxnSpLocks/>
            </p:cNvCxnSpPr>
            <p:nvPr/>
          </p:nvCxnSpPr>
          <p:spPr>
            <a:xfrm>
              <a:off x="6792112" y="685873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3" name="TextBox 562">
              <a:extLst>
                <a:ext uri="{FF2B5EF4-FFF2-40B4-BE49-F238E27FC236}">
                  <a16:creationId xmlns:a16="http://schemas.microsoft.com/office/drawing/2014/main" id="{09191E85-8F9D-4A87-8942-7FE26F63C04A}"/>
                </a:ext>
              </a:extLst>
            </p:cNvPr>
            <p:cNvSpPr txBox="1"/>
            <p:nvPr/>
          </p:nvSpPr>
          <p:spPr>
            <a:xfrm>
              <a:off x="6880203" y="6631490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564" name="TextBox 563">
              <a:extLst>
                <a:ext uri="{FF2B5EF4-FFF2-40B4-BE49-F238E27FC236}">
                  <a16:creationId xmlns:a16="http://schemas.microsoft.com/office/drawing/2014/main" id="{63141E96-B669-4BD4-A9BD-09F52FEF1001}"/>
                </a:ext>
              </a:extLst>
            </p:cNvPr>
            <p:cNvSpPr txBox="1"/>
            <p:nvPr/>
          </p:nvSpPr>
          <p:spPr>
            <a:xfrm>
              <a:off x="6875897" y="6763785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565" name="Straight Connector 46">
              <a:extLst>
                <a:ext uri="{FF2B5EF4-FFF2-40B4-BE49-F238E27FC236}">
                  <a16:creationId xmlns:a16="http://schemas.microsoft.com/office/drawing/2014/main" id="{3A102C95-8B4A-4F73-A159-1BBE57795384}"/>
                </a:ext>
              </a:extLst>
            </p:cNvPr>
            <p:cNvCxnSpPr>
              <a:cxnSpLocks/>
            </p:cNvCxnSpPr>
            <p:nvPr/>
          </p:nvCxnSpPr>
          <p:spPr>
            <a:xfrm>
              <a:off x="6798091" y="6961651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6" name="TextBox 565">
              <a:extLst>
                <a:ext uri="{FF2B5EF4-FFF2-40B4-BE49-F238E27FC236}">
                  <a16:creationId xmlns:a16="http://schemas.microsoft.com/office/drawing/2014/main" id="{8F136FD6-55BA-418C-A310-6B46E7B8376A}"/>
                </a:ext>
              </a:extLst>
            </p:cNvPr>
            <p:cNvSpPr txBox="1"/>
            <p:nvPr/>
          </p:nvSpPr>
          <p:spPr>
            <a:xfrm>
              <a:off x="6881876" y="6866698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75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567" name="TextBox 566">
              <a:extLst>
                <a:ext uri="{FF2B5EF4-FFF2-40B4-BE49-F238E27FC236}">
                  <a16:creationId xmlns:a16="http://schemas.microsoft.com/office/drawing/2014/main" id="{34AF4FA2-3481-4B00-B561-1A5B3EDF4F24}"/>
                </a:ext>
              </a:extLst>
            </p:cNvPr>
            <p:cNvSpPr txBox="1"/>
            <p:nvPr/>
          </p:nvSpPr>
          <p:spPr>
            <a:xfrm>
              <a:off x="4392068" y="6640530"/>
              <a:ext cx="4475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8" name="Rectangle 314">
              <a:extLst>
                <a:ext uri="{FF2B5EF4-FFF2-40B4-BE49-F238E27FC236}">
                  <a16:creationId xmlns:a16="http://schemas.microsoft.com/office/drawing/2014/main" id="{FA0DF1BE-50A1-43FF-BC9A-4F900AD3835C}"/>
                </a:ext>
              </a:extLst>
            </p:cNvPr>
            <p:cNvSpPr/>
            <p:nvPr/>
          </p:nvSpPr>
          <p:spPr>
            <a:xfrm>
              <a:off x="5903000" y="6720290"/>
              <a:ext cx="715768" cy="210520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pic>
          <p:nvPicPr>
            <p:cNvPr id="569" name="Picture 104">
              <a:extLst>
                <a:ext uri="{FF2B5EF4-FFF2-40B4-BE49-F238E27FC236}">
                  <a16:creationId xmlns:a16="http://schemas.microsoft.com/office/drawing/2014/main" id="{8757BCF8-4CFA-4910-AEFD-6CFDBE0D4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800289" y="7086193"/>
              <a:ext cx="2027827" cy="549068"/>
            </a:xfrm>
            <a:prstGeom prst="rect">
              <a:avLst/>
            </a:prstGeom>
          </p:spPr>
        </p:pic>
        <p:sp>
          <p:nvSpPr>
            <p:cNvPr id="570" name="Text Box 29">
              <a:extLst>
                <a:ext uri="{FF2B5EF4-FFF2-40B4-BE49-F238E27FC236}">
                  <a16:creationId xmlns:a16="http://schemas.microsoft.com/office/drawing/2014/main" id="{6CD04FDD-6B3E-4662-8B0A-1D10BD280F7F}"/>
                </a:ext>
              </a:extLst>
            </p:cNvPr>
            <p:cNvSpPr txBox="1"/>
            <p:nvPr/>
          </p:nvSpPr>
          <p:spPr>
            <a:xfrm>
              <a:off x="4259689" y="7251281"/>
              <a:ext cx="57322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</a:p>
          </p:txBody>
        </p:sp>
        <p:cxnSp>
          <p:nvCxnSpPr>
            <p:cNvPr id="571" name="Straight Connector 46">
              <a:extLst>
                <a:ext uri="{FF2B5EF4-FFF2-40B4-BE49-F238E27FC236}">
                  <a16:creationId xmlns:a16="http://schemas.microsoft.com/office/drawing/2014/main" id="{5463CD08-E291-48C7-86BA-74ED5CCC18F3}"/>
                </a:ext>
              </a:extLst>
            </p:cNvPr>
            <p:cNvCxnSpPr>
              <a:cxnSpLocks/>
            </p:cNvCxnSpPr>
            <p:nvPr/>
          </p:nvCxnSpPr>
          <p:spPr>
            <a:xfrm>
              <a:off x="6796418" y="7390503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2" name="TextBox 571">
              <a:extLst>
                <a:ext uri="{FF2B5EF4-FFF2-40B4-BE49-F238E27FC236}">
                  <a16:creationId xmlns:a16="http://schemas.microsoft.com/office/drawing/2014/main" id="{7A3B8927-0CE3-4ADA-AFC4-89262E92A54A}"/>
                </a:ext>
              </a:extLst>
            </p:cNvPr>
            <p:cNvSpPr txBox="1"/>
            <p:nvPr/>
          </p:nvSpPr>
          <p:spPr>
            <a:xfrm>
              <a:off x="6880203" y="7295550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573" name="Rectangle 318">
              <a:extLst>
                <a:ext uri="{FF2B5EF4-FFF2-40B4-BE49-F238E27FC236}">
                  <a16:creationId xmlns:a16="http://schemas.microsoft.com/office/drawing/2014/main" id="{A6DA5C21-78AF-4F92-AD8F-C6B50B33D993}"/>
                </a:ext>
              </a:extLst>
            </p:cNvPr>
            <p:cNvSpPr/>
            <p:nvPr/>
          </p:nvSpPr>
          <p:spPr>
            <a:xfrm>
              <a:off x="5903000" y="7270200"/>
              <a:ext cx="715768" cy="210520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9D8F145-03B7-40AA-99AD-72CEC346C082}"/>
              </a:ext>
            </a:extLst>
          </p:cNvPr>
          <p:cNvGrpSpPr/>
          <p:nvPr/>
        </p:nvGrpSpPr>
        <p:grpSpPr>
          <a:xfrm>
            <a:off x="-81193" y="236546"/>
            <a:ext cx="4119035" cy="3364137"/>
            <a:chOff x="64623" y="134462"/>
            <a:chExt cx="4119035" cy="3665244"/>
          </a:xfrm>
        </p:grpSpPr>
        <p:grpSp>
          <p:nvGrpSpPr>
            <p:cNvPr id="241" name="组合 240">
              <a:extLst>
                <a:ext uri="{FF2B5EF4-FFF2-40B4-BE49-F238E27FC236}">
                  <a16:creationId xmlns:a16="http://schemas.microsoft.com/office/drawing/2014/main" id="{A9212FC5-39BB-42FA-B52C-61D2E542456B}"/>
                </a:ext>
              </a:extLst>
            </p:cNvPr>
            <p:cNvGrpSpPr/>
            <p:nvPr/>
          </p:nvGrpSpPr>
          <p:grpSpPr>
            <a:xfrm>
              <a:off x="245791" y="360830"/>
              <a:ext cx="1389478" cy="568282"/>
              <a:chOff x="4346975" y="638690"/>
              <a:chExt cx="1389478" cy="730379"/>
            </a:xfrm>
          </p:grpSpPr>
          <p:sp>
            <p:nvSpPr>
              <p:cNvPr id="331" name="TextBox 10">
                <a:extLst>
                  <a:ext uri="{FF2B5EF4-FFF2-40B4-BE49-F238E27FC236}">
                    <a16:creationId xmlns:a16="http://schemas.microsoft.com/office/drawing/2014/main" id="{DF873AD0-4012-4CD7-85E7-246131734B97}"/>
                  </a:ext>
                </a:extLst>
              </p:cNvPr>
              <p:cNvSpPr txBox="1"/>
              <p:nvPr/>
            </p:nvSpPr>
            <p:spPr>
              <a:xfrm>
                <a:off x="4920204" y="638690"/>
                <a:ext cx="81624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MDA-MB-231</a:t>
                </a:r>
              </a:p>
            </p:txBody>
          </p:sp>
          <p:sp>
            <p:nvSpPr>
              <p:cNvPr id="332" name="Rectangle 38">
                <a:extLst>
                  <a:ext uri="{FF2B5EF4-FFF2-40B4-BE49-F238E27FC236}">
                    <a16:creationId xmlns:a16="http://schemas.microsoft.com/office/drawing/2014/main" id="{E6425287-1F93-4C63-A50A-8767B19D440F}"/>
                  </a:ext>
                </a:extLst>
              </p:cNvPr>
              <p:cNvSpPr/>
              <p:nvPr/>
            </p:nvSpPr>
            <p:spPr>
              <a:xfrm>
                <a:off x="4346975" y="1149253"/>
                <a:ext cx="662361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HA-ZHX2:</a:t>
                </a:r>
              </a:p>
            </p:txBody>
          </p:sp>
          <p:sp>
            <p:nvSpPr>
              <p:cNvPr id="333" name="Rectangle 39">
                <a:extLst>
                  <a:ext uri="{FF2B5EF4-FFF2-40B4-BE49-F238E27FC236}">
                    <a16:creationId xmlns:a16="http://schemas.microsoft.com/office/drawing/2014/main" id="{CB8B6D01-0514-4B60-9895-5A77D76DB83A}"/>
                  </a:ext>
                </a:extLst>
              </p:cNvPr>
              <p:cNvSpPr/>
              <p:nvPr/>
            </p:nvSpPr>
            <p:spPr>
              <a:xfrm>
                <a:off x="4984049" y="1138237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334" name="Rectangle 40">
                <a:extLst>
                  <a:ext uri="{FF2B5EF4-FFF2-40B4-BE49-F238E27FC236}">
                    <a16:creationId xmlns:a16="http://schemas.microsoft.com/office/drawing/2014/main" id="{CE88EE0A-C080-41EC-A1D3-B3421812AD70}"/>
                  </a:ext>
                </a:extLst>
              </p:cNvPr>
              <p:cNvSpPr/>
              <p:nvPr/>
            </p:nvSpPr>
            <p:spPr>
              <a:xfrm>
                <a:off x="5203969" y="1138237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335" name="Rectangle 41">
                <a:extLst>
                  <a:ext uri="{FF2B5EF4-FFF2-40B4-BE49-F238E27FC236}">
                    <a16:creationId xmlns:a16="http://schemas.microsoft.com/office/drawing/2014/main" id="{AA7D5C8A-3F60-44DE-82CE-4B759B37E887}"/>
                  </a:ext>
                </a:extLst>
              </p:cNvPr>
              <p:cNvSpPr/>
              <p:nvPr/>
            </p:nvSpPr>
            <p:spPr>
              <a:xfrm>
                <a:off x="5423890" y="1138237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336" name="Rectangle 42">
                <a:extLst>
                  <a:ext uri="{FF2B5EF4-FFF2-40B4-BE49-F238E27FC236}">
                    <a16:creationId xmlns:a16="http://schemas.microsoft.com/office/drawing/2014/main" id="{0B57659D-70AF-43F2-A261-C360EF6A01A7}"/>
                  </a:ext>
                </a:extLst>
              </p:cNvPr>
              <p:cNvSpPr/>
              <p:nvPr/>
            </p:nvSpPr>
            <p:spPr>
              <a:xfrm>
                <a:off x="4693224" y="962183"/>
                <a:ext cx="316112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IP:</a:t>
                </a:r>
              </a:p>
            </p:txBody>
          </p:sp>
          <p:sp>
            <p:nvSpPr>
              <p:cNvPr id="337" name="Rectangle 43">
                <a:extLst>
                  <a:ext uri="{FF2B5EF4-FFF2-40B4-BE49-F238E27FC236}">
                    <a16:creationId xmlns:a16="http://schemas.microsoft.com/office/drawing/2014/main" id="{CBD6A5EE-1E7B-47A2-9BC8-D16863DC492C}"/>
                  </a:ext>
                </a:extLst>
              </p:cNvPr>
              <p:cNvSpPr/>
              <p:nvPr/>
            </p:nvSpPr>
            <p:spPr>
              <a:xfrm rot="18596671">
                <a:off x="4929351" y="885989"/>
                <a:ext cx="434735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Input</a:t>
                </a:r>
              </a:p>
            </p:txBody>
          </p:sp>
          <p:sp>
            <p:nvSpPr>
              <p:cNvPr id="338" name="Rectangle 44">
                <a:extLst>
                  <a:ext uri="{FF2B5EF4-FFF2-40B4-BE49-F238E27FC236}">
                    <a16:creationId xmlns:a16="http://schemas.microsoft.com/office/drawing/2014/main" id="{37D85566-4114-49B1-A908-FF79C6D5E49D}"/>
                  </a:ext>
                </a:extLst>
              </p:cNvPr>
              <p:cNvSpPr/>
              <p:nvPr/>
            </p:nvSpPr>
            <p:spPr>
              <a:xfrm rot="18596671">
                <a:off x="5188683" y="915485"/>
                <a:ext cx="332143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</a:t>
                </a:r>
              </a:p>
            </p:txBody>
          </p:sp>
          <p:sp>
            <p:nvSpPr>
              <p:cNvPr id="339" name="Rectangle 45">
                <a:extLst>
                  <a:ext uri="{FF2B5EF4-FFF2-40B4-BE49-F238E27FC236}">
                    <a16:creationId xmlns:a16="http://schemas.microsoft.com/office/drawing/2014/main" id="{539C8B57-E207-48A7-BBE8-CBB48A4ABE19}"/>
                  </a:ext>
                </a:extLst>
              </p:cNvPr>
              <p:cNvSpPr/>
              <p:nvPr/>
            </p:nvSpPr>
            <p:spPr>
              <a:xfrm rot="18596671">
                <a:off x="5404354" y="915485"/>
                <a:ext cx="332143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HA</a:t>
                </a:r>
              </a:p>
            </p:txBody>
          </p:sp>
        </p:grpSp>
        <p:sp>
          <p:nvSpPr>
            <p:cNvPr id="246" name="TextBox 44">
              <a:extLst>
                <a:ext uri="{FF2B5EF4-FFF2-40B4-BE49-F238E27FC236}">
                  <a16:creationId xmlns:a16="http://schemas.microsoft.com/office/drawing/2014/main" id="{DDD3858C-C7E7-49F2-B4E8-AA628F651203}"/>
                </a:ext>
              </a:extLst>
            </p:cNvPr>
            <p:cNvSpPr txBox="1"/>
            <p:nvPr/>
          </p:nvSpPr>
          <p:spPr>
            <a:xfrm>
              <a:off x="1779149" y="2899778"/>
              <a:ext cx="604308" cy="167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247" name="TextBox 45">
              <a:extLst>
                <a:ext uri="{FF2B5EF4-FFF2-40B4-BE49-F238E27FC236}">
                  <a16:creationId xmlns:a16="http://schemas.microsoft.com/office/drawing/2014/main" id="{942B3C69-33F5-4AA1-9E89-B6C58CCE79EC}"/>
                </a:ext>
              </a:extLst>
            </p:cNvPr>
            <p:cNvSpPr txBox="1"/>
            <p:nvPr/>
          </p:nvSpPr>
          <p:spPr>
            <a:xfrm>
              <a:off x="1730956" y="1411334"/>
              <a:ext cx="652501" cy="167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HIF1α</a:t>
              </a:r>
            </a:p>
          </p:txBody>
        </p:sp>
        <p:sp>
          <p:nvSpPr>
            <p:cNvPr id="248" name="TextBox 46">
              <a:extLst>
                <a:ext uri="{FF2B5EF4-FFF2-40B4-BE49-F238E27FC236}">
                  <a16:creationId xmlns:a16="http://schemas.microsoft.com/office/drawing/2014/main" id="{E918A558-2AFB-4374-9279-E8605DE612A2}"/>
                </a:ext>
              </a:extLst>
            </p:cNvPr>
            <p:cNvSpPr txBox="1"/>
            <p:nvPr/>
          </p:nvSpPr>
          <p:spPr>
            <a:xfrm>
              <a:off x="1752540" y="2405026"/>
              <a:ext cx="630917" cy="167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HIF1β</a:t>
              </a:r>
            </a:p>
          </p:txBody>
        </p:sp>
        <p:grpSp>
          <p:nvGrpSpPr>
            <p:cNvPr id="249" name="组合 30">
              <a:extLst>
                <a:ext uri="{FF2B5EF4-FFF2-40B4-BE49-F238E27FC236}">
                  <a16:creationId xmlns:a16="http://schemas.microsoft.com/office/drawing/2014/main" id="{BB9A3522-8E93-4030-8E4C-832EE9900269}"/>
                </a:ext>
              </a:extLst>
            </p:cNvPr>
            <p:cNvGrpSpPr/>
            <p:nvPr/>
          </p:nvGrpSpPr>
          <p:grpSpPr>
            <a:xfrm>
              <a:off x="3193547" y="1166217"/>
              <a:ext cx="990111" cy="280135"/>
              <a:chOff x="5720959" y="2448513"/>
              <a:chExt cx="616382" cy="248562"/>
            </a:xfrm>
          </p:grpSpPr>
          <p:cxnSp>
            <p:nvCxnSpPr>
              <p:cNvPr id="316" name="Straight Connector 46">
                <a:extLst>
                  <a:ext uri="{FF2B5EF4-FFF2-40B4-BE49-F238E27FC236}">
                    <a16:creationId xmlns:a16="http://schemas.microsoft.com/office/drawing/2014/main" id="{81A01E07-434C-42E9-87C8-C9C725A8FF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48350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7" name="TextBox 49">
                <a:extLst>
                  <a:ext uri="{FF2B5EF4-FFF2-40B4-BE49-F238E27FC236}">
                    <a16:creationId xmlns:a16="http://schemas.microsoft.com/office/drawing/2014/main" id="{83E9C2F7-0998-4A54-AB1D-08DE65254166}"/>
                  </a:ext>
                </a:extLst>
              </p:cNvPr>
              <p:cNvSpPr txBox="1"/>
              <p:nvPr/>
            </p:nvSpPr>
            <p:spPr>
              <a:xfrm>
                <a:off x="5816810" y="2448513"/>
                <a:ext cx="520531" cy="56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18" name="Straight Connector 46">
                <a:extLst>
                  <a:ext uri="{FF2B5EF4-FFF2-40B4-BE49-F238E27FC236}">
                    <a16:creationId xmlns:a16="http://schemas.microsoft.com/office/drawing/2014/main" id="{3F5724C7-BAB0-4469-883F-D55DA03F08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7269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Straight Connector 46">
                <a:extLst>
                  <a:ext uri="{FF2B5EF4-FFF2-40B4-BE49-F238E27FC236}">
                    <a16:creationId xmlns:a16="http://schemas.microsoft.com/office/drawing/2014/main" id="{3FF4CC15-4F41-469C-9741-C5801976AE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0" name="TextBox 52">
                <a:extLst>
                  <a:ext uri="{FF2B5EF4-FFF2-40B4-BE49-F238E27FC236}">
                    <a16:creationId xmlns:a16="http://schemas.microsoft.com/office/drawing/2014/main" id="{18346015-7B52-4F65-A7C7-81BB165DDD6E}"/>
                  </a:ext>
                </a:extLst>
              </p:cNvPr>
              <p:cNvSpPr txBox="1"/>
              <p:nvPr/>
            </p:nvSpPr>
            <p:spPr>
              <a:xfrm>
                <a:off x="5809050" y="2546047"/>
                <a:ext cx="516226" cy="56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321" name="TextBox 53">
                <a:extLst>
                  <a:ext uri="{FF2B5EF4-FFF2-40B4-BE49-F238E27FC236}">
                    <a16:creationId xmlns:a16="http://schemas.microsoft.com/office/drawing/2014/main" id="{A158B333-9EB5-4664-9E08-ECC2D5662DD9}"/>
                  </a:ext>
                </a:extLst>
              </p:cNvPr>
              <p:cNvSpPr txBox="1"/>
              <p:nvPr/>
            </p:nvSpPr>
            <p:spPr>
              <a:xfrm>
                <a:off x="5804744" y="2640736"/>
                <a:ext cx="520531" cy="56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51" name="组合 30">
              <a:extLst>
                <a:ext uri="{FF2B5EF4-FFF2-40B4-BE49-F238E27FC236}">
                  <a16:creationId xmlns:a16="http://schemas.microsoft.com/office/drawing/2014/main" id="{0EC419DA-B472-46C2-9684-F40914CE91B9}"/>
                </a:ext>
              </a:extLst>
            </p:cNvPr>
            <p:cNvGrpSpPr/>
            <p:nvPr/>
          </p:nvGrpSpPr>
          <p:grpSpPr>
            <a:xfrm>
              <a:off x="3148542" y="2776990"/>
              <a:ext cx="990111" cy="280135"/>
              <a:chOff x="5720959" y="2448513"/>
              <a:chExt cx="616382" cy="248562"/>
            </a:xfrm>
          </p:grpSpPr>
          <p:cxnSp>
            <p:nvCxnSpPr>
              <p:cNvPr id="303" name="Straight Connector 46">
                <a:extLst>
                  <a:ext uri="{FF2B5EF4-FFF2-40B4-BE49-F238E27FC236}">
                    <a16:creationId xmlns:a16="http://schemas.microsoft.com/office/drawing/2014/main" id="{F55ADC22-CC99-43AC-9117-E2582DE9EC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48350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4" name="TextBox 64">
                <a:extLst>
                  <a:ext uri="{FF2B5EF4-FFF2-40B4-BE49-F238E27FC236}">
                    <a16:creationId xmlns:a16="http://schemas.microsoft.com/office/drawing/2014/main" id="{95BE1E46-B879-4B2C-939E-82F7659A8792}"/>
                  </a:ext>
                </a:extLst>
              </p:cNvPr>
              <p:cNvSpPr txBox="1"/>
              <p:nvPr/>
            </p:nvSpPr>
            <p:spPr>
              <a:xfrm>
                <a:off x="5816810" y="2448513"/>
                <a:ext cx="520531" cy="56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05" name="Straight Connector 46">
                <a:extLst>
                  <a:ext uri="{FF2B5EF4-FFF2-40B4-BE49-F238E27FC236}">
                    <a16:creationId xmlns:a16="http://schemas.microsoft.com/office/drawing/2014/main" id="{00F926BF-FF95-45EA-8B1B-0C9BFDF9E6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7269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46">
                <a:extLst>
                  <a:ext uri="{FF2B5EF4-FFF2-40B4-BE49-F238E27FC236}">
                    <a16:creationId xmlns:a16="http://schemas.microsoft.com/office/drawing/2014/main" id="{02CC1DA5-2A4C-4247-98F3-02A673F4E7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7" name="TextBox 67">
                <a:extLst>
                  <a:ext uri="{FF2B5EF4-FFF2-40B4-BE49-F238E27FC236}">
                    <a16:creationId xmlns:a16="http://schemas.microsoft.com/office/drawing/2014/main" id="{C9EF3C58-8BC7-4DBB-A868-0109635DCDCA}"/>
                  </a:ext>
                </a:extLst>
              </p:cNvPr>
              <p:cNvSpPr txBox="1"/>
              <p:nvPr/>
            </p:nvSpPr>
            <p:spPr>
              <a:xfrm>
                <a:off x="5809050" y="2546047"/>
                <a:ext cx="516226" cy="56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308" name="TextBox 68">
                <a:extLst>
                  <a:ext uri="{FF2B5EF4-FFF2-40B4-BE49-F238E27FC236}">
                    <a16:creationId xmlns:a16="http://schemas.microsoft.com/office/drawing/2014/main" id="{11E921F7-8964-49EA-B01A-860AB1E9D4A9}"/>
                  </a:ext>
                </a:extLst>
              </p:cNvPr>
              <p:cNvSpPr txBox="1"/>
              <p:nvPr/>
            </p:nvSpPr>
            <p:spPr>
              <a:xfrm>
                <a:off x="5804744" y="2640736"/>
                <a:ext cx="520531" cy="56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58" name="组合 30">
              <a:extLst>
                <a:ext uri="{FF2B5EF4-FFF2-40B4-BE49-F238E27FC236}">
                  <a16:creationId xmlns:a16="http://schemas.microsoft.com/office/drawing/2014/main" id="{11C911D1-6E08-490B-9988-BE718022BF73}"/>
                </a:ext>
              </a:extLst>
            </p:cNvPr>
            <p:cNvGrpSpPr/>
            <p:nvPr/>
          </p:nvGrpSpPr>
          <p:grpSpPr>
            <a:xfrm>
              <a:off x="3148542" y="2321772"/>
              <a:ext cx="970729" cy="63496"/>
              <a:chOff x="5720959" y="2640736"/>
              <a:chExt cx="604316" cy="56339"/>
            </a:xfrm>
          </p:grpSpPr>
          <p:cxnSp>
            <p:nvCxnSpPr>
              <p:cNvPr id="266" name="Straight Connector 46">
                <a:extLst>
                  <a:ext uri="{FF2B5EF4-FFF2-40B4-BE49-F238E27FC236}">
                    <a16:creationId xmlns:a16="http://schemas.microsoft.com/office/drawing/2014/main" id="{BF09AE02-EE6B-4FD3-BC02-283CD2B553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7" name="TextBox 116">
                <a:extLst>
                  <a:ext uri="{FF2B5EF4-FFF2-40B4-BE49-F238E27FC236}">
                    <a16:creationId xmlns:a16="http://schemas.microsoft.com/office/drawing/2014/main" id="{BCE2F9FD-EF47-450B-9973-7FCD069641FA}"/>
                  </a:ext>
                </a:extLst>
              </p:cNvPr>
              <p:cNvSpPr txBox="1"/>
              <p:nvPr/>
            </p:nvSpPr>
            <p:spPr>
              <a:xfrm>
                <a:off x="5804744" y="2640736"/>
                <a:ext cx="520531" cy="563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59" name="TextBox 117">
              <a:extLst>
                <a:ext uri="{FF2B5EF4-FFF2-40B4-BE49-F238E27FC236}">
                  <a16:creationId xmlns:a16="http://schemas.microsoft.com/office/drawing/2014/main" id="{56572982-2C7F-47A4-982F-B3F4B06E7E69}"/>
                </a:ext>
              </a:extLst>
            </p:cNvPr>
            <p:cNvSpPr txBox="1"/>
            <p:nvPr/>
          </p:nvSpPr>
          <p:spPr>
            <a:xfrm>
              <a:off x="799659" y="134462"/>
              <a:ext cx="949299" cy="3077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Figure 4F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9C5FB4E-C32A-4576-BF08-9693DD2EDECC}"/>
                </a:ext>
              </a:extLst>
            </p:cNvPr>
            <p:cNvGrpSpPr/>
            <p:nvPr/>
          </p:nvGrpSpPr>
          <p:grpSpPr>
            <a:xfrm>
              <a:off x="1843397" y="325813"/>
              <a:ext cx="1411920" cy="3466665"/>
              <a:chOff x="1843397" y="325813"/>
              <a:chExt cx="1411920" cy="3466665"/>
            </a:xfrm>
          </p:grpSpPr>
          <p:grpSp>
            <p:nvGrpSpPr>
              <p:cNvPr id="242" name="组合 241">
                <a:extLst>
                  <a:ext uri="{FF2B5EF4-FFF2-40B4-BE49-F238E27FC236}">
                    <a16:creationId xmlns:a16="http://schemas.microsoft.com/office/drawing/2014/main" id="{E3CAA3B4-1CC7-442C-8951-AC7593B40090}"/>
                  </a:ext>
                </a:extLst>
              </p:cNvPr>
              <p:cNvGrpSpPr/>
              <p:nvPr/>
            </p:nvGrpSpPr>
            <p:grpSpPr>
              <a:xfrm>
                <a:off x="1843397" y="325813"/>
                <a:ext cx="1411920" cy="568282"/>
                <a:chOff x="6417205" y="1853825"/>
                <a:chExt cx="1411920" cy="730379"/>
              </a:xfrm>
            </p:grpSpPr>
            <p:sp>
              <p:nvSpPr>
                <p:cNvPr id="322" name="TextBox 30">
                  <a:extLst>
                    <a:ext uri="{FF2B5EF4-FFF2-40B4-BE49-F238E27FC236}">
                      <a16:creationId xmlns:a16="http://schemas.microsoft.com/office/drawing/2014/main" id="{F0350BCA-50B4-48C5-8CAF-D04221B2C505}"/>
                    </a:ext>
                  </a:extLst>
                </p:cNvPr>
                <p:cNvSpPr txBox="1"/>
                <p:nvPr/>
              </p:nvSpPr>
              <p:spPr>
                <a:xfrm>
                  <a:off x="7012876" y="1853825"/>
                  <a:ext cx="816249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MDA-MB-231</a:t>
                  </a:r>
                </a:p>
              </p:txBody>
            </p:sp>
            <p:sp>
              <p:nvSpPr>
                <p:cNvPr id="323" name="Rectangle 57">
                  <a:extLst>
                    <a:ext uri="{FF2B5EF4-FFF2-40B4-BE49-F238E27FC236}">
                      <a16:creationId xmlns:a16="http://schemas.microsoft.com/office/drawing/2014/main" id="{67151C0C-8773-45FD-824C-8175E153A2F3}"/>
                    </a:ext>
                  </a:extLst>
                </p:cNvPr>
                <p:cNvSpPr/>
                <p:nvPr/>
              </p:nvSpPr>
              <p:spPr>
                <a:xfrm>
                  <a:off x="6417205" y="2364388"/>
                  <a:ext cx="684803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HA-HIF1</a:t>
                  </a:r>
                  <a:r>
                    <a:rPr lang="el-GR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α</a:t>
                  </a:r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:</a:t>
                  </a:r>
                </a:p>
              </p:txBody>
            </p:sp>
            <p:sp>
              <p:nvSpPr>
                <p:cNvPr id="324" name="Rectangle 58">
                  <a:extLst>
                    <a:ext uri="{FF2B5EF4-FFF2-40B4-BE49-F238E27FC236}">
                      <a16:creationId xmlns:a16="http://schemas.microsoft.com/office/drawing/2014/main" id="{8D6DC830-10A1-4DB8-BD5C-40688021FC7A}"/>
                    </a:ext>
                  </a:extLst>
                </p:cNvPr>
                <p:cNvSpPr/>
                <p:nvPr/>
              </p:nvSpPr>
              <p:spPr>
                <a:xfrm>
                  <a:off x="7076721" y="2353372"/>
                  <a:ext cx="25359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325" name="Rectangle 59">
                  <a:extLst>
                    <a:ext uri="{FF2B5EF4-FFF2-40B4-BE49-F238E27FC236}">
                      <a16:creationId xmlns:a16="http://schemas.microsoft.com/office/drawing/2014/main" id="{7A7F134E-B65C-4406-B4EE-55F81EF8EFE5}"/>
                    </a:ext>
                  </a:extLst>
                </p:cNvPr>
                <p:cNvSpPr/>
                <p:nvPr/>
              </p:nvSpPr>
              <p:spPr>
                <a:xfrm>
                  <a:off x="7296641" y="2353372"/>
                  <a:ext cx="25359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-</a:t>
                  </a:r>
                </a:p>
              </p:txBody>
            </p:sp>
            <p:sp>
              <p:nvSpPr>
                <p:cNvPr id="326" name="Rectangle 60">
                  <a:extLst>
                    <a:ext uri="{FF2B5EF4-FFF2-40B4-BE49-F238E27FC236}">
                      <a16:creationId xmlns:a16="http://schemas.microsoft.com/office/drawing/2014/main" id="{CDD85A17-6261-4D6A-B8DD-9C0ABF7FD51B}"/>
                    </a:ext>
                  </a:extLst>
                </p:cNvPr>
                <p:cNvSpPr/>
                <p:nvPr/>
              </p:nvSpPr>
              <p:spPr>
                <a:xfrm>
                  <a:off x="7516562" y="2353372"/>
                  <a:ext cx="25359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327" name="Rectangle 61">
                  <a:extLst>
                    <a:ext uri="{FF2B5EF4-FFF2-40B4-BE49-F238E27FC236}">
                      <a16:creationId xmlns:a16="http://schemas.microsoft.com/office/drawing/2014/main" id="{1B58AF64-B17E-49CF-A298-8391357DF559}"/>
                    </a:ext>
                  </a:extLst>
                </p:cNvPr>
                <p:cNvSpPr/>
                <p:nvPr/>
              </p:nvSpPr>
              <p:spPr>
                <a:xfrm>
                  <a:off x="6785896" y="2177318"/>
                  <a:ext cx="316112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IP:</a:t>
                  </a:r>
                </a:p>
              </p:txBody>
            </p:sp>
            <p:sp>
              <p:nvSpPr>
                <p:cNvPr id="328" name="Rectangle 62">
                  <a:extLst>
                    <a:ext uri="{FF2B5EF4-FFF2-40B4-BE49-F238E27FC236}">
                      <a16:creationId xmlns:a16="http://schemas.microsoft.com/office/drawing/2014/main" id="{260574DB-9156-48B4-AD4A-9CBDF19AE4A2}"/>
                    </a:ext>
                  </a:extLst>
                </p:cNvPr>
                <p:cNvSpPr/>
                <p:nvPr/>
              </p:nvSpPr>
              <p:spPr>
                <a:xfrm rot="18596671">
                  <a:off x="7022023" y="2101124"/>
                  <a:ext cx="434735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Input</a:t>
                  </a:r>
                </a:p>
              </p:txBody>
            </p:sp>
            <p:sp>
              <p:nvSpPr>
                <p:cNvPr id="329" name="Rectangle 63">
                  <a:extLst>
                    <a:ext uri="{FF2B5EF4-FFF2-40B4-BE49-F238E27FC236}">
                      <a16:creationId xmlns:a16="http://schemas.microsoft.com/office/drawing/2014/main" id="{BBEF1047-495D-48F7-B4B3-DE589882EEB4}"/>
                    </a:ext>
                  </a:extLst>
                </p:cNvPr>
                <p:cNvSpPr/>
                <p:nvPr/>
              </p:nvSpPr>
              <p:spPr>
                <a:xfrm rot="18596671">
                  <a:off x="7281355" y="2130620"/>
                  <a:ext cx="332143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HA</a:t>
                  </a:r>
                </a:p>
              </p:txBody>
            </p:sp>
            <p:sp>
              <p:nvSpPr>
                <p:cNvPr id="330" name="Rectangle 64">
                  <a:extLst>
                    <a:ext uri="{FF2B5EF4-FFF2-40B4-BE49-F238E27FC236}">
                      <a16:creationId xmlns:a16="http://schemas.microsoft.com/office/drawing/2014/main" id="{140EA116-1ABD-4C15-94B8-EF6B7FDEC68A}"/>
                    </a:ext>
                  </a:extLst>
                </p:cNvPr>
                <p:cNvSpPr/>
                <p:nvPr/>
              </p:nvSpPr>
              <p:spPr>
                <a:xfrm rot="18596671">
                  <a:off x="7497026" y="2130620"/>
                  <a:ext cx="332143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HA</a:t>
                  </a:r>
                </a:p>
              </p:txBody>
            </p:sp>
          </p:grpSp>
          <p:pic>
            <p:nvPicPr>
              <p:cNvPr id="243" name="Picture 5" descr="H:\elife-2\Figure 4E right\UNC 2020-02-19 18h05m37s  zhx2(Composite).tif">
                <a:extLst>
                  <a:ext uri="{FF2B5EF4-FFF2-40B4-BE49-F238E27FC236}">
                    <a16:creationId xmlns:a16="http://schemas.microsoft.com/office/drawing/2014/main" id="{2A99994F-CE56-4CF8-9CE2-C2EBC2DCA0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1" cstate="print"/>
              <a:srcRect l="32270" t="21179" r="52443" b="30412"/>
              <a:stretch/>
            </p:blipFill>
            <p:spPr bwMode="auto">
              <a:xfrm>
                <a:off x="2338452" y="2601906"/>
                <a:ext cx="900100" cy="1190572"/>
              </a:xfrm>
              <a:prstGeom prst="rect">
                <a:avLst/>
              </a:prstGeom>
              <a:noFill/>
            </p:spPr>
          </p:pic>
          <p:pic>
            <p:nvPicPr>
              <p:cNvPr id="244" name="Picture 6" descr="H:\elife-2\Figure 4E right\UNC 2020-02-18 09h52m02s  hif1a(Composite).tif">
                <a:extLst>
                  <a:ext uri="{FF2B5EF4-FFF2-40B4-BE49-F238E27FC236}">
                    <a16:creationId xmlns:a16="http://schemas.microsoft.com/office/drawing/2014/main" id="{08CBC90B-46CB-45A0-A655-80A25E98DE9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 l="27639" t="14817" r="46038" b="7806"/>
              <a:stretch>
                <a:fillRect/>
              </a:stretch>
            </p:blipFill>
            <p:spPr bwMode="auto">
              <a:xfrm>
                <a:off x="2338452" y="956116"/>
                <a:ext cx="900100" cy="1190572"/>
              </a:xfrm>
              <a:prstGeom prst="rect">
                <a:avLst/>
              </a:prstGeom>
              <a:noFill/>
            </p:spPr>
          </p:pic>
          <p:pic>
            <p:nvPicPr>
              <p:cNvPr id="245" name="Picture 8" descr="H:\elife-2\Figure 4E right\UNC 2020-02-18 16h53m39s  hif1b(Chemiluminescence).tif">
                <a:extLst>
                  <a:ext uri="{FF2B5EF4-FFF2-40B4-BE49-F238E27FC236}">
                    <a16:creationId xmlns:a16="http://schemas.microsoft.com/office/drawing/2014/main" id="{DA3F6FB4-66FA-4129-8EF3-7293D91DD79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 l="23677" t="43415" r="50000" b="31890"/>
              <a:stretch>
                <a:fillRect/>
              </a:stretch>
            </p:blipFill>
            <p:spPr bwMode="auto">
              <a:xfrm>
                <a:off x="2338452" y="2181704"/>
                <a:ext cx="900100" cy="385185"/>
              </a:xfrm>
              <a:prstGeom prst="rect">
                <a:avLst/>
              </a:prstGeom>
              <a:noFill/>
            </p:spPr>
          </p:pic>
          <p:sp>
            <p:nvSpPr>
              <p:cNvPr id="261" name="矩形 260">
                <a:extLst>
                  <a:ext uri="{FF2B5EF4-FFF2-40B4-BE49-F238E27FC236}">
                    <a16:creationId xmlns:a16="http://schemas.microsoft.com/office/drawing/2014/main" id="{9E5C4D15-4C35-4D5A-B3C6-73EF8DE7158E}"/>
                  </a:ext>
                </a:extLst>
              </p:cNvPr>
              <p:cNvSpPr/>
              <p:nvPr/>
            </p:nvSpPr>
            <p:spPr>
              <a:xfrm>
                <a:off x="2490226" y="2931607"/>
                <a:ext cx="623763" cy="181001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矩形 261">
                <a:extLst>
                  <a:ext uri="{FF2B5EF4-FFF2-40B4-BE49-F238E27FC236}">
                    <a16:creationId xmlns:a16="http://schemas.microsoft.com/office/drawing/2014/main" id="{883738EE-D697-43EE-8836-68F0DBBC00ED}"/>
                  </a:ext>
                </a:extLst>
              </p:cNvPr>
              <p:cNvSpPr/>
              <p:nvPr/>
            </p:nvSpPr>
            <p:spPr>
              <a:xfrm>
                <a:off x="2460820" y="2263018"/>
                <a:ext cx="623763" cy="181001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矩形 264">
                <a:extLst>
                  <a:ext uri="{FF2B5EF4-FFF2-40B4-BE49-F238E27FC236}">
                    <a16:creationId xmlns:a16="http://schemas.microsoft.com/office/drawing/2014/main" id="{06EF1CAD-6F87-40A2-AFFE-F949DAA21512}"/>
                  </a:ext>
                </a:extLst>
              </p:cNvPr>
              <p:cNvSpPr/>
              <p:nvPr/>
            </p:nvSpPr>
            <p:spPr>
              <a:xfrm>
                <a:off x="2460821" y="1270961"/>
                <a:ext cx="623763" cy="181001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77" name="组合 676">
              <a:extLst>
                <a:ext uri="{FF2B5EF4-FFF2-40B4-BE49-F238E27FC236}">
                  <a16:creationId xmlns:a16="http://schemas.microsoft.com/office/drawing/2014/main" id="{22CC5255-1D7D-4922-9C24-632A3C86596F}"/>
                </a:ext>
              </a:extLst>
            </p:cNvPr>
            <p:cNvGrpSpPr/>
            <p:nvPr/>
          </p:nvGrpSpPr>
          <p:grpSpPr>
            <a:xfrm>
              <a:off x="64623" y="948613"/>
              <a:ext cx="2353995" cy="2851093"/>
              <a:chOff x="4842883" y="1727958"/>
              <a:chExt cx="1291349" cy="2245766"/>
            </a:xfrm>
          </p:grpSpPr>
          <p:pic>
            <p:nvPicPr>
              <p:cNvPr id="678" name="图片 677" descr="图片包含 飞行, 水, 空气, 男人&#10;&#10;描述已自动生成">
                <a:extLst>
                  <a:ext uri="{FF2B5EF4-FFF2-40B4-BE49-F238E27FC236}">
                    <a16:creationId xmlns:a16="http://schemas.microsoft.com/office/drawing/2014/main" id="{D5D217BD-FC1E-4561-836C-6B5C2FA44EC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613" t="9113" r="36562" b="42719"/>
              <a:stretch/>
            </p:blipFill>
            <p:spPr>
              <a:xfrm flipH="1">
                <a:off x="5293811" y="1727958"/>
                <a:ext cx="387411" cy="751715"/>
              </a:xfrm>
              <a:prstGeom prst="rect">
                <a:avLst/>
              </a:prstGeom>
            </p:spPr>
          </p:pic>
          <p:pic>
            <p:nvPicPr>
              <p:cNvPr id="679" name="图片 678" descr="图片包含 器具, 室内, 照片, 桌子&#10;&#10;描述已自动生成">
                <a:extLst>
                  <a:ext uri="{FF2B5EF4-FFF2-40B4-BE49-F238E27FC236}">
                    <a16:creationId xmlns:a16="http://schemas.microsoft.com/office/drawing/2014/main" id="{55AACA23-BA3F-49D0-9770-B6D5DAD04E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869" t="13897" r="46306" b="37934"/>
              <a:stretch/>
            </p:blipFill>
            <p:spPr>
              <a:xfrm>
                <a:off x="5303298" y="2496708"/>
                <a:ext cx="387411" cy="751715"/>
              </a:xfrm>
              <a:prstGeom prst="rect">
                <a:avLst/>
              </a:prstGeom>
            </p:spPr>
          </p:pic>
          <p:pic>
            <p:nvPicPr>
              <p:cNvPr id="680" name="图片 679">
                <a:extLst>
                  <a:ext uri="{FF2B5EF4-FFF2-40B4-BE49-F238E27FC236}">
                    <a16:creationId xmlns:a16="http://schemas.microsoft.com/office/drawing/2014/main" id="{4A904BD2-12CA-4A5F-8937-A210A8F01F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6176" t="10656" r="38999" b="43379"/>
              <a:stretch/>
            </p:blipFill>
            <p:spPr>
              <a:xfrm>
                <a:off x="5299799" y="3256406"/>
                <a:ext cx="387411" cy="717318"/>
              </a:xfrm>
              <a:prstGeom prst="rect">
                <a:avLst/>
              </a:prstGeom>
            </p:spPr>
          </p:pic>
          <p:sp>
            <p:nvSpPr>
              <p:cNvPr id="681" name="TextBox 34">
                <a:extLst>
                  <a:ext uri="{FF2B5EF4-FFF2-40B4-BE49-F238E27FC236}">
                    <a16:creationId xmlns:a16="http://schemas.microsoft.com/office/drawing/2014/main" id="{78569943-D80D-4D73-BB50-0BCD8A371B80}"/>
                  </a:ext>
                </a:extLst>
              </p:cNvPr>
              <p:cNvSpPr txBox="1"/>
              <p:nvPr/>
            </p:nvSpPr>
            <p:spPr>
              <a:xfrm>
                <a:off x="4879028" y="3483835"/>
                <a:ext cx="453231" cy="169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</a:p>
            </p:txBody>
          </p:sp>
          <p:sp>
            <p:nvSpPr>
              <p:cNvPr id="682" name="TextBox 35">
                <a:extLst>
                  <a:ext uri="{FF2B5EF4-FFF2-40B4-BE49-F238E27FC236}">
                    <a16:creationId xmlns:a16="http://schemas.microsoft.com/office/drawing/2014/main" id="{834B8902-FFCA-4D58-BC00-9BD7CF04423F}"/>
                  </a:ext>
                </a:extLst>
              </p:cNvPr>
              <p:cNvSpPr txBox="1"/>
              <p:nvPr/>
            </p:nvSpPr>
            <p:spPr>
              <a:xfrm>
                <a:off x="4842883" y="1967036"/>
                <a:ext cx="489376" cy="169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HIF1α</a:t>
                </a:r>
              </a:p>
            </p:txBody>
          </p:sp>
          <p:sp>
            <p:nvSpPr>
              <p:cNvPr id="683" name="TextBox 36">
                <a:extLst>
                  <a:ext uri="{FF2B5EF4-FFF2-40B4-BE49-F238E27FC236}">
                    <a16:creationId xmlns:a16="http://schemas.microsoft.com/office/drawing/2014/main" id="{C21918DD-939E-46B0-93F6-2770B898002E}"/>
                  </a:ext>
                </a:extLst>
              </p:cNvPr>
              <p:cNvSpPr txBox="1"/>
              <p:nvPr/>
            </p:nvSpPr>
            <p:spPr>
              <a:xfrm>
                <a:off x="4859071" y="2717643"/>
                <a:ext cx="473188" cy="1697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HIF1β</a:t>
                </a:r>
              </a:p>
            </p:txBody>
          </p:sp>
          <p:grpSp>
            <p:nvGrpSpPr>
              <p:cNvPr id="684" name="组合 683">
                <a:extLst>
                  <a:ext uri="{FF2B5EF4-FFF2-40B4-BE49-F238E27FC236}">
                    <a16:creationId xmlns:a16="http://schemas.microsoft.com/office/drawing/2014/main" id="{A4414191-7C4F-4BBC-9F2A-5862A25A46FD}"/>
                  </a:ext>
                </a:extLst>
              </p:cNvPr>
              <p:cNvGrpSpPr/>
              <p:nvPr/>
            </p:nvGrpSpPr>
            <p:grpSpPr>
              <a:xfrm>
                <a:off x="5603866" y="1745184"/>
                <a:ext cx="496380" cy="530156"/>
                <a:chOff x="3475815" y="1779531"/>
                <a:chExt cx="582635" cy="517345"/>
              </a:xfrm>
            </p:grpSpPr>
            <p:sp>
              <p:nvSpPr>
                <p:cNvPr id="714" name="TextBox 64">
                  <a:extLst>
                    <a:ext uri="{FF2B5EF4-FFF2-40B4-BE49-F238E27FC236}">
                      <a16:creationId xmlns:a16="http://schemas.microsoft.com/office/drawing/2014/main" id="{9CA7363F-A5BD-4572-9D68-3ADDB8DEF8DD}"/>
                    </a:ext>
                  </a:extLst>
                </p:cNvPr>
                <p:cNvSpPr txBox="1"/>
                <p:nvPr/>
              </p:nvSpPr>
              <p:spPr>
                <a:xfrm>
                  <a:off x="3544268" y="1779531"/>
                  <a:ext cx="514182" cy="1419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250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grpSp>
              <p:nvGrpSpPr>
                <p:cNvPr id="715" name="组合 714">
                  <a:extLst>
                    <a:ext uri="{FF2B5EF4-FFF2-40B4-BE49-F238E27FC236}">
                      <a16:creationId xmlns:a16="http://schemas.microsoft.com/office/drawing/2014/main" id="{7F434014-7B25-479F-AD12-20E2682BFFDC}"/>
                    </a:ext>
                  </a:extLst>
                </p:cNvPr>
                <p:cNvGrpSpPr/>
                <p:nvPr/>
              </p:nvGrpSpPr>
              <p:grpSpPr>
                <a:xfrm>
                  <a:off x="3475815" y="1854551"/>
                  <a:ext cx="564467" cy="442325"/>
                  <a:chOff x="3475815" y="1854551"/>
                  <a:chExt cx="564467" cy="442325"/>
                </a:xfrm>
              </p:grpSpPr>
              <p:sp>
                <p:nvSpPr>
                  <p:cNvPr id="716" name="TextBox 68">
                    <a:extLst>
                      <a:ext uri="{FF2B5EF4-FFF2-40B4-BE49-F238E27FC236}">
                        <a16:creationId xmlns:a16="http://schemas.microsoft.com/office/drawing/2014/main" id="{0C6FB33E-0FB8-4723-8852-C04F8FEA91CE}"/>
                      </a:ext>
                    </a:extLst>
                  </p:cNvPr>
                  <p:cNvSpPr txBox="1"/>
                  <p:nvPr/>
                </p:nvSpPr>
                <p:spPr>
                  <a:xfrm>
                    <a:off x="3541332" y="1934051"/>
                    <a:ext cx="498950" cy="1419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grpSp>
                <p:nvGrpSpPr>
                  <p:cNvPr id="717" name="组合 716">
                    <a:extLst>
                      <a:ext uri="{FF2B5EF4-FFF2-40B4-BE49-F238E27FC236}">
                        <a16:creationId xmlns:a16="http://schemas.microsoft.com/office/drawing/2014/main" id="{A455ECBF-1EC2-4CEB-B263-62FDA6B8ADA8}"/>
                      </a:ext>
                    </a:extLst>
                  </p:cNvPr>
                  <p:cNvGrpSpPr/>
                  <p:nvPr/>
                </p:nvGrpSpPr>
                <p:grpSpPr>
                  <a:xfrm>
                    <a:off x="3475815" y="1854551"/>
                    <a:ext cx="516078" cy="442325"/>
                    <a:chOff x="3475815" y="1854551"/>
                    <a:chExt cx="516078" cy="442325"/>
                  </a:xfrm>
                </p:grpSpPr>
                <p:cxnSp>
                  <p:nvCxnSpPr>
                    <p:cNvPr id="718" name="Straight Connector 46">
                      <a:extLst>
                        <a:ext uri="{FF2B5EF4-FFF2-40B4-BE49-F238E27FC236}">
                          <a16:creationId xmlns:a16="http://schemas.microsoft.com/office/drawing/2014/main" id="{F8E90B0E-7E56-4040-8160-C0320EA7CA6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1862259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9" name="Straight Connector 46">
                      <a:extLst>
                        <a:ext uri="{FF2B5EF4-FFF2-40B4-BE49-F238E27FC236}">
                          <a16:creationId xmlns:a16="http://schemas.microsoft.com/office/drawing/2014/main" id="{AE49B3B1-9119-48E4-8D76-674A0A91F6E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1929827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20" name="TextBox 67">
                      <a:extLst>
                        <a:ext uri="{FF2B5EF4-FFF2-40B4-BE49-F238E27FC236}">
                          <a16:creationId xmlns:a16="http://schemas.microsoft.com/office/drawing/2014/main" id="{3E9BF49E-87BC-4A9F-ACE3-8D8DEFEE412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37165" y="1854551"/>
                      <a:ext cx="454728" cy="141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130 </a:t>
                      </a:r>
                      <a:r>
                        <a:rPr lang="en-US" sz="600" dirty="0" err="1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kd</a:t>
                      </a:r>
                      <a:endPara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p:txBody>
                </p:sp>
                <p:cxnSp>
                  <p:nvCxnSpPr>
                    <p:cNvPr id="721" name="Straight Connector 46">
                      <a:extLst>
                        <a:ext uri="{FF2B5EF4-FFF2-40B4-BE49-F238E27FC236}">
                          <a16:creationId xmlns:a16="http://schemas.microsoft.com/office/drawing/2014/main" id="{A9F466E2-9316-400C-8AE4-E779E15A732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2108302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" name="Straight Connector 46">
                      <a:extLst>
                        <a:ext uri="{FF2B5EF4-FFF2-40B4-BE49-F238E27FC236}">
                          <a16:creationId xmlns:a16="http://schemas.microsoft.com/office/drawing/2014/main" id="{D84DC344-4CAB-4C36-8F6A-66549D2DC6A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2003597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23" name="TextBox 75">
                      <a:extLst>
                        <a:ext uri="{FF2B5EF4-FFF2-40B4-BE49-F238E27FC236}">
                          <a16:creationId xmlns:a16="http://schemas.microsoft.com/office/drawing/2014/main" id="{B93F83EC-3EFF-419A-BF4C-AD9AE5EFDE7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54488" y="2154932"/>
                      <a:ext cx="425535" cy="141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55 </a:t>
                      </a:r>
                      <a:r>
                        <a:rPr lang="en-US" sz="600" dirty="0" err="1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kd</a:t>
                      </a:r>
                      <a:endPara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p:txBody>
                </p:sp>
                <p:sp>
                  <p:nvSpPr>
                    <p:cNvPr id="724" name="TextBox 76">
                      <a:extLst>
                        <a:ext uri="{FF2B5EF4-FFF2-40B4-BE49-F238E27FC236}">
                          <a16:creationId xmlns:a16="http://schemas.microsoft.com/office/drawing/2014/main" id="{0637A99E-1D28-4BC3-9788-A2EF6666AAF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50091" y="2034653"/>
                      <a:ext cx="419660" cy="14194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70 </a:t>
                      </a:r>
                      <a:r>
                        <a:rPr lang="en-US" sz="600" dirty="0" err="1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kd</a:t>
                      </a:r>
                      <a:endPara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p:txBody>
                </p:sp>
                <p:cxnSp>
                  <p:nvCxnSpPr>
                    <p:cNvPr id="725" name="Straight Connector 46">
                      <a:extLst>
                        <a:ext uri="{FF2B5EF4-FFF2-40B4-BE49-F238E27FC236}">
                          <a16:creationId xmlns:a16="http://schemas.microsoft.com/office/drawing/2014/main" id="{DE7A5113-D7C9-48EA-913B-3CD21267D8B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2228292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685" name="组合 684">
                <a:extLst>
                  <a:ext uri="{FF2B5EF4-FFF2-40B4-BE49-F238E27FC236}">
                    <a16:creationId xmlns:a16="http://schemas.microsoft.com/office/drawing/2014/main" id="{CD591FE6-CB42-4D34-98D8-43F57F7C7F13}"/>
                  </a:ext>
                </a:extLst>
              </p:cNvPr>
              <p:cNvGrpSpPr/>
              <p:nvPr/>
            </p:nvGrpSpPr>
            <p:grpSpPr>
              <a:xfrm>
                <a:off x="5637852" y="2481797"/>
                <a:ext cx="496380" cy="534233"/>
                <a:chOff x="3475815" y="1779531"/>
                <a:chExt cx="582635" cy="515857"/>
              </a:xfrm>
            </p:grpSpPr>
            <p:sp>
              <p:nvSpPr>
                <p:cNvPr id="702" name="TextBox 64">
                  <a:extLst>
                    <a:ext uri="{FF2B5EF4-FFF2-40B4-BE49-F238E27FC236}">
                      <a16:creationId xmlns:a16="http://schemas.microsoft.com/office/drawing/2014/main" id="{AFDFC2DF-2801-40C3-9126-A0729028E6DA}"/>
                    </a:ext>
                  </a:extLst>
                </p:cNvPr>
                <p:cNvSpPr txBox="1"/>
                <p:nvPr/>
              </p:nvSpPr>
              <p:spPr>
                <a:xfrm>
                  <a:off x="3544268" y="1779531"/>
                  <a:ext cx="514182" cy="1404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250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grpSp>
              <p:nvGrpSpPr>
                <p:cNvPr id="703" name="组合 702">
                  <a:extLst>
                    <a:ext uri="{FF2B5EF4-FFF2-40B4-BE49-F238E27FC236}">
                      <a16:creationId xmlns:a16="http://schemas.microsoft.com/office/drawing/2014/main" id="{3A23816B-8FBC-472C-B85B-DC95C52A2DF6}"/>
                    </a:ext>
                  </a:extLst>
                </p:cNvPr>
                <p:cNvGrpSpPr/>
                <p:nvPr/>
              </p:nvGrpSpPr>
              <p:grpSpPr>
                <a:xfrm>
                  <a:off x="3475815" y="1854551"/>
                  <a:ext cx="564467" cy="440837"/>
                  <a:chOff x="3475815" y="1854551"/>
                  <a:chExt cx="564467" cy="440837"/>
                </a:xfrm>
              </p:grpSpPr>
              <p:sp>
                <p:nvSpPr>
                  <p:cNvPr id="704" name="TextBox 68">
                    <a:extLst>
                      <a:ext uri="{FF2B5EF4-FFF2-40B4-BE49-F238E27FC236}">
                        <a16:creationId xmlns:a16="http://schemas.microsoft.com/office/drawing/2014/main" id="{4099CB19-7EA4-4F92-9076-A9E638446D2F}"/>
                      </a:ext>
                    </a:extLst>
                  </p:cNvPr>
                  <p:cNvSpPr txBox="1"/>
                  <p:nvPr/>
                </p:nvSpPr>
                <p:spPr>
                  <a:xfrm>
                    <a:off x="3541332" y="1934051"/>
                    <a:ext cx="498950" cy="14045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grpSp>
                <p:nvGrpSpPr>
                  <p:cNvPr id="705" name="组合 704">
                    <a:extLst>
                      <a:ext uri="{FF2B5EF4-FFF2-40B4-BE49-F238E27FC236}">
                        <a16:creationId xmlns:a16="http://schemas.microsoft.com/office/drawing/2014/main" id="{537267C8-0022-4D80-ACAB-49BB4A10C05B}"/>
                      </a:ext>
                    </a:extLst>
                  </p:cNvPr>
                  <p:cNvGrpSpPr/>
                  <p:nvPr/>
                </p:nvGrpSpPr>
                <p:grpSpPr>
                  <a:xfrm>
                    <a:off x="3475815" y="1854551"/>
                    <a:ext cx="516078" cy="440837"/>
                    <a:chOff x="3475815" y="1854551"/>
                    <a:chExt cx="516078" cy="440837"/>
                  </a:xfrm>
                </p:grpSpPr>
                <p:cxnSp>
                  <p:nvCxnSpPr>
                    <p:cNvPr id="706" name="Straight Connector 46">
                      <a:extLst>
                        <a:ext uri="{FF2B5EF4-FFF2-40B4-BE49-F238E27FC236}">
                          <a16:creationId xmlns:a16="http://schemas.microsoft.com/office/drawing/2014/main" id="{E393898F-1D10-4872-8578-2FCF36D563D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1862259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7" name="Straight Connector 46">
                      <a:extLst>
                        <a:ext uri="{FF2B5EF4-FFF2-40B4-BE49-F238E27FC236}">
                          <a16:creationId xmlns:a16="http://schemas.microsoft.com/office/drawing/2014/main" id="{7A2943DB-BD9C-45AD-BD9E-9398158E2B3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1929827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08" name="TextBox 67">
                      <a:extLst>
                        <a:ext uri="{FF2B5EF4-FFF2-40B4-BE49-F238E27FC236}">
                          <a16:creationId xmlns:a16="http://schemas.microsoft.com/office/drawing/2014/main" id="{4230B99A-1F44-41F0-891C-EC74F4B485E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37165" y="1854551"/>
                      <a:ext cx="454728" cy="14045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130 </a:t>
                      </a:r>
                      <a:r>
                        <a:rPr lang="en-US" sz="600" dirty="0" err="1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kd</a:t>
                      </a:r>
                      <a:endPara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p:txBody>
                </p:sp>
                <p:cxnSp>
                  <p:nvCxnSpPr>
                    <p:cNvPr id="709" name="Straight Connector 46">
                      <a:extLst>
                        <a:ext uri="{FF2B5EF4-FFF2-40B4-BE49-F238E27FC236}">
                          <a16:creationId xmlns:a16="http://schemas.microsoft.com/office/drawing/2014/main" id="{98A0A7DF-78D8-4F35-9B89-07734E24DB6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2108302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0" name="Straight Connector 46">
                      <a:extLst>
                        <a:ext uri="{FF2B5EF4-FFF2-40B4-BE49-F238E27FC236}">
                          <a16:creationId xmlns:a16="http://schemas.microsoft.com/office/drawing/2014/main" id="{69BD88A1-5954-4D40-A706-75BB9BA8C0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2003597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11" name="TextBox 75">
                      <a:extLst>
                        <a:ext uri="{FF2B5EF4-FFF2-40B4-BE49-F238E27FC236}">
                          <a16:creationId xmlns:a16="http://schemas.microsoft.com/office/drawing/2014/main" id="{DC678E55-5936-4267-B426-608B800AD6B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54488" y="2154932"/>
                      <a:ext cx="425535" cy="14045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55 </a:t>
                      </a:r>
                      <a:r>
                        <a:rPr lang="en-US" sz="600" dirty="0" err="1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kd</a:t>
                      </a:r>
                      <a:endPara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p:txBody>
                </p:sp>
                <p:sp>
                  <p:nvSpPr>
                    <p:cNvPr id="712" name="TextBox 76">
                      <a:extLst>
                        <a:ext uri="{FF2B5EF4-FFF2-40B4-BE49-F238E27FC236}">
                          <a16:creationId xmlns:a16="http://schemas.microsoft.com/office/drawing/2014/main" id="{5044F49D-40E8-4227-8575-5111C003E9C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50091" y="2034653"/>
                      <a:ext cx="419660" cy="14045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70 </a:t>
                      </a:r>
                      <a:r>
                        <a:rPr lang="en-US" sz="600" dirty="0" err="1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kd</a:t>
                      </a:r>
                      <a:endPara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p:txBody>
                </p:sp>
                <p:cxnSp>
                  <p:nvCxnSpPr>
                    <p:cNvPr id="713" name="Straight Connector 46">
                      <a:extLst>
                        <a:ext uri="{FF2B5EF4-FFF2-40B4-BE49-F238E27FC236}">
                          <a16:creationId xmlns:a16="http://schemas.microsoft.com/office/drawing/2014/main" id="{3BBEB4B8-0151-41E3-AB98-D1907EF8CB2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2228292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686" name="组合 685">
                <a:extLst>
                  <a:ext uri="{FF2B5EF4-FFF2-40B4-BE49-F238E27FC236}">
                    <a16:creationId xmlns:a16="http://schemas.microsoft.com/office/drawing/2014/main" id="{87EDC882-C60B-4688-BB9C-C11DF9636D8A}"/>
                  </a:ext>
                </a:extLst>
              </p:cNvPr>
              <p:cNvGrpSpPr/>
              <p:nvPr/>
            </p:nvGrpSpPr>
            <p:grpSpPr>
              <a:xfrm>
                <a:off x="5613278" y="3202055"/>
                <a:ext cx="496380" cy="550191"/>
                <a:chOff x="3475815" y="1779531"/>
                <a:chExt cx="582635" cy="510318"/>
              </a:xfrm>
            </p:grpSpPr>
            <p:sp>
              <p:nvSpPr>
                <p:cNvPr id="690" name="TextBox 64">
                  <a:extLst>
                    <a:ext uri="{FF2B5EF4-FFF2-40B4-BE49-F238E27FC236}">
                      <a16:creationId xmlns:a16="http://schemas.microsoft.com/office/drawing/2014/main" id="{B10BB684-75DD-4056-ACA8-D663338D2422}"/>
                    </a:ext>
                  </a:extLst>
                </p:cNvPr>
                <p:cNvSpPr txBox="1"/>
                <p:nvPr/>
              </p:nvSpPr>
              <p:spPr>
                <a:xfrm>
                  <a:off x="3544268" y="1779531"/>
                  <a:ext cx="514182" cy="1349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250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grpSp>
              <p:nvGrpSpPr>
                <p:cNvPr id="691" name="组合 690">
                  <a:extLst>
                    <a:ext uri="{FF2B5EF4-FFF2-40B4-BE49-F238E27FC236}">
                      <a16:creationId xmlns:a16="http://schemas.microsoft.com/office/drawing/2014/main" id="{A0BDB328-9D50-41F3-AE7E-A6A0E4D62A74}"/>
                    </a:ext>
                  </a:extLst>
                </p:cNvPr>
                <p:cNvGrpSpPr/>
                <p:nvPr/>
              </p:nvGrpSpPr>
              <p:grpSpPr>
                <a:xfrm>
                  <a:off x="3475815" y="1854551"/>
                  <a:ext cx="564467" cy="435298"/>
                  <a:chOff x="3475815" y="1854551"/>
                  <a:chExt cx="564467" cy="435298"/>
                </a:xfrm>
              </p:grpSpPr>
              <p:sp>
                <p:nvSpPr>
                  <p:cNvPr id="692" name="TextBox 68">
                    <a:extLst>
                      <a:ext uri="{FF2B5EF4-FFF2-40B4-BE49-F238E27FC236}">
                        <a16:creationId xmlns:a16="http://schemas.microsoft.com/office/drawing/2014/main" id="{B4271C65-5657-488E-8900-C8233166534E}"/>
                      </a:ext>
                    </a:extLst>
                  </p:cNvPr>
                  <p:cNvSpPr txBox="1"/>
                  <p:nvPr/>
                </p:nvSpPr>
                <p:spPr>
                  <a:xfrm>
                    <a:off x="3541332" y="1934051"/>
                    <a:ext cx="498950" cy="13491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100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grpSp>
                <p:nvGrpSpPr>
                  <p:cNvPr id="693" name="组合 692">
                    <a:extLst>
                      <a:ext uri="{FF2B5EF4-FFF2-40B4-BE49-F238E27FC236}">
                        <a16:creationId xmlns:a16="http://schemas.microsoft.com/office/drawing/2014/main" id="{E7A98C1D-4DCF-4239-BD93-FB1AE69FAC88}"/>
                      </a:ext>
                    </a:extLst>
                  </p:cNvPr>
                  <p:cNvGrpSpPr/>
                  <p:nvPr/>
                </p:nvGrpSpPr>
                <p:grpSpPr>
                  <a:xfrm>
                    <a:off x="3475815" y="1854551"/>
                    <a:ext cx="516078" cy="435298"/>
                    <a:chOff x="3475815" y="1854551"/>
                    <a:chExt cx="516078" cy="435298"/>
                  </a:xfrm>
                </p:grpSpPr>
                <p:cxnSp>
                  <p:nvCxnSpPr>
                    <p:cNvPr id="694" name="Straight Connector 46">
                      <a:extLst>
                        <a:ext uri="{FF2B5EF4-FFF2-40B4-BE49-F238E27FC236}">
                          <a16:creationId xmlns:a16="http://schemas.microsoft.com/office/drawing/2014/main" id="{B2514EDF-D136-42CA-BF2D-71AE238DA3B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1862259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5" name="Straight Connector 46">
                      <a:extLst>
                        <a:ext uri="{FF2B5EF4-FFF2-40B4-BE49-F238E27FC236}">
                          <a16:creationId xmlns:a16="http://schemas.microsoft.com/office/drawing/2014/main" id="{4AD24460-2BD1-4E19-9955-96161870E29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1929827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96" name="TextBox 67">
                      <a:extLst>
                        <a:ext uri="{FF2B5EF4-FFF2-40B4-BE49-F238E27FC236}">
                          <a16:creationId xmlns:a16="http://schemas.microsoft.com/office/drawing/2014/main" id="{A5A2FB3A-F2EF-40C9-A410-5DA3CCD94A2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37165" y="1854551"/>
                      <a:ext cx="454728" cy="13491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130 </a:t>
                      </a:r>
                      <a:r>
                        <a:rPr lang="en-US" sz="600" dirty="0" err="1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kd</a:t>
                      </a:r>
                      <a:endPara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p:txBody>
                </p:sp>
                <p:cxnSp>
                  <p:nvCxnSpPr>
                    <p:cNvPr id="697" name="Straight Connector 46">
                      <a:extLst>
                        <a:ext uri="{FF2B5EF4-FFF2-40B4-BE49-F238E27FC236}">
                          <a16:creationId xmlns:a16="http://schemas.microsoft.com/office/drawing/2014/main" id="{F8132D5D-82DB-4505-897E-C923AA40AF6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2108302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8" name="Straight Connector 46">
                      <a:extLst>
                        <a:ext uri="{FF2B5EF4-FFF2-40B4-BE49-F238E27FC236}">
                          <a16:creationId xmlns:a16="http://schemas.microsoft.com/office/drawing/2014/main" id="{8DF7D963-330B-4C8F-817B-417BDA63BA7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2003597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99" name="TextBox 75">
                      <a:extLst>
                        <a:ext uri="{FF2B5EF4-FFF2-40B4-BE49-F238E27FC236}">
                          <a16:creationId xmlns:a16="http://schemas.microsoft.com/office/drawing/2014/main" id="{1CFB91EE-736D-4553-809A-C0C56ADECEA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54488" y="2154932"/>
                      <a:ext cx="425535" cy="13491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55 </a:t>
                      </a:r>
                      <a:r>
                        <a:rPr lang="en-US" sz="600" dirty="0" err="1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kd</a:t>
                      </a:r>
                      <a:endPara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p:txBody>
                </p:sp>
                <p:sp>
                  <p:nvSpPr>
                    <p:cNvPr id="700" name="TextBox 76">
                      <a:extLst>
                        <a:ext uri="{FF2B5EF4-FFF2-40B4-BE49-F238E27FC236}">
                          <a16:creationId xmlns:a16="http://schemas.microsoft.com/office/drawing/2014/main" id="{7E038ABE-0EFA-4235-ABFE-AA5507ADFAE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50091" y="2034653"/>
                      <a:ext cx="419660" cy="13491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600" dirty="0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70 </a:t>
                      </a:r>
                      <a:r>
                        <a:rPr lang="en-US" sz="600" dirty="0" err="1"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kd</a:t>
                      </a:r>
                      <a:endPara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p:txBody>
                </p:sp>
                <p:cxnSp>
                  <p:nvCxnSpPr>
                    <p:cNvPr id="701" name="Straight Connector 46">
                      <a:extLst>
                        <a:ext uri="{FF2B5EF4-FFF2-40B4-BE49-F238E27FC236}">
                          <a16:creationId xmlns:a16="http://schemas.microsoft.com/office/drawing/2014/main" id="{22C5B1FB-C67F-4DCD-9A32-F80E0D74900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3475815" y="2228292"/>
                      <a:ext cx="14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687" name="矩形 686">
                <a:extLst>
                  <a:ext uri="{FF2B5EF4-FFF2-40B4-BE49-F238E27FC236}">
                    <a16:creationId xmlns:a16="http://schemas.microsoft.com/office/drawing/2014/main" id="{61198FB7-2ED6-48AB-AF33-9708232204FE}"/>
                  </a:ext>
                </a:extLst>
              </p:cNvPr>
              <p:cNvSpPr/>
              <p:nvPr/>
            </p:nvSpPr>
            <p:spPr>
              <a:xfrm>
                <a:off x="5335318" y="1853438"/>
                <a:ext cx="274562" cy="111960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 dirty="0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688" name="矩形 687">
                <a:extLst>
                  <a:ext uri="{FF2B5EF4-FFF2-40B4-BE49-F238E27FC236}">
                    <a16:creationId xmlns:a16="http://schemas.microsoft.com/office/drawing/2014/main" id="{355C33AF-3FC2-47BC-B490-33E029B97E03}"/>
                  </a:ext>
                </a:extLst>
              </p:cNvPr>
              <p:cNvSpPr/>
              <p:nvPr/>
            </p:nvSpPr>
            <p:spPr>
              <a:xfrm>
                <a:off x="5359137" y="2674635"/>
                <a:ext cx="274562" cy="111960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 dirty="0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689" name="矩形 688">
                <a:extLst>
                  <a:ext uri="{FF2B5EF4-FFF2-40B4-BE49-F238E27FC236}">
                    <a16:creationId xmlns:a16="http://schemas.microsoft.com/office/drawing/2014/main" id="{10123A84-5045-46B1-BEDB-3CED8F013AAA}"/>
                  </a:ext>
                </a:extLst>
              </p:cNvPr>
              <p:cNvSpPr/>
              <p:nvPr/>
            </p:nvSpPr>
            <p:spPr>
              <a:xfrm>
                <a:off x="5366679" y="3343382"/>
                <a:ext cx="274562" cy="111960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 dirty="0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</p:grpSp>
      </p:grpSp>
      <p:sp>
        <p:nvSpPr>
          <p:cNvPr id="341" name="TextBox 5">
            <a:extLst>
              <a:ext uri="{FF2B5EF4-FFF2-40B4-BE49-F238E27FC236}">
                <a16:creationId xmlns:a16="http://schemas.microsoft.com/office/drawing/2014/main" id="{CC9BE319-1551-411C-9DBF-C8B668CFD415}"/>
              </a:ext>
            </a:extLst>
          </p:cNvPr>
          <p:cNvSpPr txBox="1"/>
          <p:nvPr/>
        </p:nvSpPr>
        <p:spPr>
          <a:xfrm>
            <a:off x="2129993" y="196239"/>
            <a:ext cx="1155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Figure 4G</a:t>
            </a:r>
            <a:endParaRPr lang="zh-CN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22229B7-FD22-4A60-AE7D-34D7DA101F85}"/>
              </a:ext>
            </a:extLst>
          </p:cNvPr>
          <p:cNvGrpSpPr/>
          <p:nvPr/>
        </p:nvGrpSpPr>
        <p:grpSpPr>
          <a:xfrm>
            <a:off x="199317" y="5832916"/>
            <a:ext cx="2563386" cy="2140776"/>
            <a:chOff x="2686157" y="3496381"/>
            <a:chExt cx="2563386" cy="2957945"/>
          </a:xfrm>
        </p:grpSpPr>
        <p:grpSp>
          <p:nvGrpSpPr>
            <p:cNvPr id="511" name="Group 1">
              <a:extLst>
                <a:ext uri="{FF2B5EF4-FFF2-40B4-BE49-F238E27FC236}">
                  <a16:creationId xmlns:a16="http://schemas.microsoft.com/office/drawing/2014/main" id="{AC640A64-37E4-4E3E-89EE-1AEEF596E4D9}"/>
                </a:ext>
              </a:extLst>
            </p:cNvPr>
            <p:cNvGrpSpPr/>
            <p:nvPr/>
          </p:nvGrpSpPr>
          <p:grpSpPr>
            <a:xfrm>
              <a:off x="2686157" y="3496381"/>
              <a:ext cx="2563386" cy="2803929"/>
              <a:chOff x="315581" y="615757"/>
              <a:chExt cx="2563386" cy="3119698"/>
            </a:xfrm>
          </p:grpSpPr>
          <p:pic>
            <p:nvPicPr>
              <p:cNvPr id="512" name="Picture 6">
                <a:extLst>
                  <a:ext uri="{FF2B5EF4-FFF2-40B4-BE49-F238E27FC236}">
                    <a16:creationId xmlns:a16="http://schemas.microsoft.com/office/drawing/2014/main" id="{07B41B3B-89D5-4858-AD46-A109D518C7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28110" y="2392018"/>
                <a:ext cx="1271050" cy="637367"/>
              </a:xfrm>
              <a:prstGeom prst="rect">
                <a:avLst/>
              </a:prstGeom>
            </p:spPr>
          </p:pic>
          <p:sp>
            <p:nvSpPr>
              <p:cNvPr id="513" name="TextBox 512">
                <a:extLst>
                  <a:ext uri="{FF2B5EF4-FFF2-40B4-BE49-F238E27FC236}">
                    <a16:creationId xmlns:a16="http://schemas.microsoft.com/office/drawing/2014/main" id="{70AEDA89-3C37-493C-A203-9C95EBDDC6C1}"/>
                  </a:ext>
                </a:extLst>
              </p:cNvPr>
              <p:cNvSpPr txBox="1"/>
              <p:nvPr/>
            </p:nvSpPr>
            <p:spPr>
              <a:xfrm>
                <a:off x="473700" y="2580821"/>
                <a:ext cx="45441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  <a:endParaRPr lang="en-US" sz="8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14" name="TextBox 513">
                <a:extLst>
                  <a:ext uri="{FF2B5EF4-FFF2-40B4-BE49-F238E27FC236}">
                    <a16:creationId xmlns:a16="http://schemas.microsoft.com/office/drawing/2014/main" id="{B94FC88C-6A94-4E8D-99BB-201358CA095C}"/>
                  </a:ext>
                </a:extLst>
              </p:cNvPr>
              <p:cNvSpPr txBox="1"/>
              <p:nvPr/>
            </p:nvSpPr>
            <p:spPr>
              <a:xfrm>
                <a:off x="1213306" y="615757"/>
                <a:ext cx="1033895" cy="342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Figure 4J</a:t>
                </a:r>
              </a:p>
            </p:txBody>
          </p:sp>
          <p:cxnSp>
            <p:nvCxnSpPr>
              <p:cNvPr id="515" name="Straight Connector 46">
                <a:extLst>
                  <a:ext uri="{FF2B5EF4-FFF2-40B4-BE49-F238E27FC236}">
                    <a16:creationId xmlns:a16="http://schemas.microsoft.com/office/drawing/2014/main" id="{AD963ECB-A4B8-4669-AC84-6BA81FB233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2634" y="265173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6" name="TextBox 515">
                <a:extLst>
                  <a:ext uri="{FF2B5EF4-FFF2-40B4-BE49-F238E27FC236}">
                    <a16:creationId xmlns:a16="http://schemas.microsoft.com/office/drawing/2014/main" id="{4F1EAFE1-3538-4A91-9F69-1FC470A591F4}"/>
                  </a:ext>
                </a:extLst>
              </p:cNvPr>
              <p:cNvSpPr txBox="1"/>
              <p:nvPr/>
            </p:nvSpPr>
            <p:spPr>
              <a:xfrm>
                <a:off x="2238485" y="2556603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17" name="Straight Connector 46">
                <a:extLst>
                  <a:ext uri="{FF2B5EF4-FFF2-40B4-BE49-F238E27FC236}">
                    <a16:creationId xmlns:a16="http://schemas.microsoft.com/office/drawing/2014/main" id="{C2E18E1F-1147-496F-BE78-3526E99442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2634" y="274399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8" name="Straight Connector 46">
                <a:extLst>
                  <a:ext uri="{FF2B5EF4-FFF2-40B4-BE49-F238E27FC236}">
                    <a16:creationId xmlns:a16="http://schemas.microsoft.com/office/drawing/2014/main" id="{A979ACBD-0890-4B9F-9228-227E4D1951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2634" y="288244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9" name="TextBox 518">
                <a:extLst>
                  <a:ext uri="{FF2B5EF4-FFF2-40B4-BE49-F238E27FC236}">
                    <a16:creationId xmlns:a16="http://schemas.microsoft.com/office/drawing/2014/main" id="{B541D2EF-7ECD-470E-9512-A4FA639C246E}"/>
                  </a:ext>
                </a:extLst>
              </p:cNvPr>
              <p:cNvSpPr txBox="1"/>
              <p:nvPr/>
            </p:nvSpPr>
            <p:spPr>
              <a:xfrm>
                <a:off x="2230725" y="2655192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20" name="TextBox 519">
                <a:extLst>
                  <a:ext uri="{FF2B5EF4-FFF2-40B4-BE49-F238E27FC236}">
                    <a16:creationId xmlns:a16="http://schemas.microsoft.com/office/drawing/2014/main" id="{443E58B1-62F4-4167-B5B4-286022487345}"/>
                  </a:ext>
                </a:extLst>
              </p:cNvPr>
              <p:cNvSpPr txBox="1"/>
              <p:nvPr/>
            </p:nvSpPr>
            <p:spPr>
              <a:xfrm>
                <a:off x="2226419" y="2787487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21" name="Rectangle 274">
                <a:extLst>
                  <a:ext uri="{FF2B5EF4-FFF2-40B4-BE49-F238E27FC236}">
                    <a16:creationId xmlns:a16="http://schemas.microsoft.com/office/drawing/2014/main" id="{3C1EA547-7D61-4F79-934F-27811580607E}"/>
                  </a:ext>
                </a:extLst>
              </p:cNvPr>
              <p:cNvSpPr/>
              <p:nvPr/>
            </p:nvSpPr>
            <p:spPr>
              <a:xfrm>
                <a:off x="1024427" y="2760711"/>
                <a:ext cx="961119" cy="121729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pic>
            <p:nvPicPr>
              <p:cNvPr id="522" name="Picture 93">
                <a:extLst>
                  <a:ext uri="{FF2B5EF4-FFF2-40B4-BE49-F238E27FC236}">
                    <a16:creationId xmlns:a16="http://schemas.microsoft.com/office/drawing/2014/main" id="{A610D0E0-DC64-4BCD-8E9E-C60A9BCEE5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939678" y="979762"/>
                <a:ext cx="1334742" cy="690123"/>
              </a:xfrm>
              <a:prstGeom prst="rect">
                <a:avLst/>
              </a:prstGeom>
            </p:spPr>
          </p:pic>
          <p:cxnSp>
            <p:nvCxnSpPr>
              <p:cNvPr id="523" name="Straight Connector 46">
                <a:extLst>
                  <a:ext uri="{FF2B5EF4-FFF2-40B4-BE49-F238E27FC236}">
                    <a16:creationId xmlns:a16="http://schemas.microsoft.com/office/drawing/2014/main" id="{E0AD55F8-521F-42E3-BB78-1B86B3C9C8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945" y="128292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4" name="TextBox 523">
                <a:extLst>
                  <a:ext uri="{FF2B5EF4-FFF2-40B4-BE49-F238E27FC236}">
                    <a16:creationId xmlns:a16="http://schemas.microsoft.com/office/drawing/2014/main" id="{C267A022-0869-4B31-9839-4C9E603ED0E0}"/>
                  </a:ext>
                </a:extLst>
              </p:cNvPr>
              <p:cNvSpPr txBox="1"/>
              <p:nvPr/>
            </p:nvSpPr>
            <p:spPr>
              <a:xfrm>
                <a:off x="2314796" y="1187793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25" name="Straight Connector 46">
                <a:extLst>
                  <a:ext uri="{FF2B5EF4-FFF2-40B4-BE49-F238E27FC236}">
                    <a16:creationId xmlns:a16="http://schemas.microsoft.com/office/drawing/2014/main" id="{ABFC93B6-7896-48E7-872D-A9E86014C4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945" y="137518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6" name="Straight Connector 46">
                <a:extLst>
                  <a:ext uri="{FF2B5EF4-FFF2-40B4-BE49-F238E27FC236}">
                    <a16:creationId xmlns:a16="http://schemas.microsoft.com/office/drawing/2014/main" id="{ED1BBA5F-CE45-4CCB-8B11-14CDA2E398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945" y="151363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7" name="TextBox 526">
                <a:extLst>
                  <a:ext uri="{FF2B5EF4-FFF2-40B4-BE49-F238E27FC236}">
                    <a16:creationId xmlns:a16="http://schemas.microsoft.com/office/drawing/2014/main" id="{4CC9A6C0-0ED2-42BE-8155-882826762BDC}"/>
                  </a:ext>
                </a:extLst>
              </p:cNvPr>
              <p:cNvSpPr txBox="1"/>
              <p:nvPr/>
            </p:nvSpPr>
            <p:spPr>
              <a:xfrm>
                <a:off x="2307036" y="1286382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28" name="TextBox 527">
                <a:extLst>
                  <a:ext uri="{FF2B5EF4-FFF2-40B4-BE49-F238E27FC236}">
                    <a16:creationId xmlns:a16="http://schemas.microsoft.com/office/drawing/2014/main" id="{C881AE40-D44D-48D8-8669-46113E8F86D0}"/>
                  </a:ext>
                </a:extLst>
              </p:cNvPr>
              <p:cNvSpPr txBox="1"/>
              <p:nvPr/>
            </p:nvSpPr>
            <p:spPr>
              <a:xfrm>
                <a:off x="2302730" y="1418677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29" name="TextBox 528">
                <a:extLst>
                  <a:ext uri="{FF2B5EF4-FFF2-40B4-BE49-F238E27FC236}">
                    <a16:creationId xmlns:a16="http://schemas.microsoft.com/office/drawing/2014/main" id="{43A6DD43-AD08-4E40-9EB0-B956B04F25EB}"/>
                  </a:ext>
                </a:extLst>
              </p:cNvPr>
              <p:cNvSpPr txBox="1"/>
              <p:nvPr/>
            </p:nvSpPr>
            <p:spPr>
              <a:xfrm>
                <a:off x="387179" y="1193778"/>
                <a:ext cx="55249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HIF1α</a:t>
                </a:r>
              </a:p>
            </p:txBody>
          </p:sp>
          <p:pic>
            <p:nvPicPr>
              <p:cNvPr id="530" name="Picture 95">
                <a:extLst>
                  <a:ext uri="{FF2B5EF4-FFF2-40B4-BE49-F238E27FC236}">
                    <a16:creationId xmlns:a16="http://schemas.microsoft.com/office/drawing/2014/main" id="{72B37C29-E90E-4A26-A693-5CCC5E32FA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88804" y="3057573"/>
                <a:ext cx="1355763" cy="677882"/>
              </a:xfrm>
              <a:prstGeom prst="rect">
                <a:avLst/>
              </a:prstGeom>
            </p:spPr>
          </p:pic>
          <p:cxnSp>
            <p:nvCxnSpPr>
              <p:cNvPr id="531" name="Straight Connector 46">
                <a:extLst>
                  <a:ext uri="{FF2B5EF4-FFF2-40B4-BE49-F238E27FC236}">
                    <a16:creationId xmlns:a16="http://schemas.microsoft.com/office/drawing/2014/main" id="{3A902FBF-4E6C-45A3-B8B3-CB9A9F4927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6692" y="352033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2" name="TextBox 531">
                <a:extLst>
                  <a:ext uri="{FF2B5EF4-FFF2-40B4-BE49-F238E27FC236}">
                    <a16:creationId xmlns:a16="http://schemas.microsoft.com/office/drawing/2014/main" id="{BD583595-5FD5-4CDE-8E24-65F9D3C5DF2B}"/>
                  </a:ext>
                </a:extLst>
              </p:cNvPr>
              <p:cNvSpPr txBox="1"/>
              <p:nvPr/>
            </p:nvSpPr>
            <p:spPr>
              <a:xfrm>
                <a:off x="2260477" y="3425378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33" name="Text Box 29">
                <a:extLst>
                  <a:ext uri="{FF2B5EF4-FFF2-40B4-BE49-F238E27FC236}">
                    <a16:creationId xmlns:a16="http://schemas.microsoft.com/office/drawing/2014/main" id="{952AD52E-CBB0-489C-8CE6-78C5EC6A7048}"/>
                  </a:ext>
                </a:extLst>
              </p:cNvPr>
              <p:cNvSpPr txBox="1"/>
              <p:nvPr/>
            </p:nvSpPr>
            <p:spPr>
              <a:xfrm>
                <a:off x="315581" y="3304887"/>
                <a:ext cx="57322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Tubulin</a:t>
                </a:r>
              </a:p>
            </p:txBody>
          </p:sp>
          <p:pic>
            <p:nvPicPr>
              <p:cNvPr id="534" name="Picture 96">
                <a:extLst>
                  <a:ext uri="{FF2B5EF4-FFF2-40B4-BE49-F238E27FC236}">
                    <a16:creationId xmlns:a16="http://schemas.microsoft.com/office/drawing/2014/main" id="{1FD41172-FBA1-418A-BCD0-52A33D1F9F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931456" y="1632843"/>
                <a:ext cx="1334742" cy="726665"/>
              </a:xfrm>
              <a:prstGeom prst="rect">
                <a:avLst/>
              </a:prstGeom>
            </p:spPr>
          </p:pic>
          <p:sp>
            <p:nvSpPr>
              <p:cNvPr id="535" name="TextBox 534">
                <a:extLst>
                  <a:ext uri="{FF2B5EF4-FFF2-40B4-BE49-F238E27FC236}">
                    <a16:creationId xmlns:a16="http://schemas.microsoft.com/office/drawing/2014/main" id="{C93FAE29-9A0F-43AC-B7CB-DA069F8FA267}"/>
                  </a:ext>
                </a:extLst>
              </p:cNvPr>
              <p:cNvSpPr txBox="1"/>
              <p:nvPr/>
            </p:nvSpPr>
            <p:spPr>
              <a:xfrm>
                <a:off x="387179" y="1884615"/>
                <a:ext cx="552499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HIF2α</a:t>
                </a:r>
              </a:p>
            </p:txBody>
          </p:sp>
          <p:cxnSp>
            <p:nvCxnSpPr>
              <p:cNvPr id="536" name="Straight Connector 46">
                <a:extLst>
                  <a:ext uri="{FF2B5EF4-FFF2-40B4-BE49-F238E27FC236}">
                    <a16:creationId xmlns:a16="http://schemas.microsoft.com/office/drawing/2014/main" id="{B9BE623C-19CF-4391-94E2-167A4AB29A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2585" y="192336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7" name="TextBox 536">
                <a:extLst>
                  <a:ext uri="{FF2B5EF4-FFF2-40B4-BE49-F238E27FC236}">
                    <a16:creationId xmlns:a16="http://schemas.microsoft.com/office/drawing/2014/main" id="{82A97B1E-1288-4D99-AE6C-749C175B2CD2}"/>
                  </a:ext>
                </a:extLst>
              </p:cNvPr>
              <p:cNvSpPr txBox="1"/>
              <p:nvPr/>
            </p:nvSpPr>
            <p:spPr>
              <a:xfrm>
                <a:off x="2358436" y="1828234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38" name="Straight Connector 46">
                <a:extLst>
                  <a:ext uri="{FF2B5EF4-FFF2-40B4-BE49-F238E27FC236}">
                    <a16:creationId xmlns:a16="http://schemas.microsoft.com/office/drawing/2014/main" id="{2F4067C8-2F11-484D-AA5C-0A4C93E1DB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2585" y="201562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9" name="Straight Connector 46">
                <a:extLst>
                  <a:ext uri="{FF2B5EF4-FFF2-40B4-BE49-F238E27FC236}">
                    <a16:creationId xmlns:a16="http://schemas.microsoft.com/office/drawing/2014/main" id="{31B93DDB-A21E-480D-97E4-67E3F620F8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2585" y="215407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0" name="TextBox 539">
                <a:extLst>
                  <a:ext uri="{FF2B5EF4-FFF2-40B4-BE49-F238E27FC236}">
                    <a16:creationId xmlns:a16="http://schemas.microsoft.com/office/drawing/2014/main" id="{8E0DE0D5-371E-4037-AF21-E4293E6290C9}"/>
                  </a:ext>
                </a:extLst>
              </p:cNvPr>
              <p:cNvSpPr txBox="1"/>
              <p:nvPr/>
            </p:nvSpPr>
            <p:spPr>
              <a:xfrm>
                <a:off x="2350676" y="1926823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41" name="TextBox 540">
                <a:extLst>
                  <a:ext uri="{FF2B5EF4-FFF2-40B4-BE49-F238E27FC236}">
                    <a16:creationId xmlns:a16="http://schemas.microsoft.com/office/drawing/2014/main" id="{6E6D5EDE-E068-4323-AC27-2135263939FA}"/>
                  </a:ext>
                </a:extLst>
              </p:cNvPr>
              <p:cNvSpPr txBox="1"/>
              <p:nvPr/>
            </p:nvSpPr>
            <p:spPr>
              <a:xfrm>
                <a:off x="2346370" y="2059118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42" name="Rectangle 292">
                <a:extLst>
                  <a:ext uri="{FF2B5EF4-FFF2-40B4-BE49-F238E27FC236}">
                    <a16:creationId xmlns:a16="http://schemas.microsoft.com/office/drawing/2014/main" id="{CB4882C5-E192-40F0-AC5D-4234A6BE07A7}"/>
                  </a:ext>
                </a:extLst>
              </p:cNvPr>
              <p:cNvSpPr/>
              <p:nvPr/>
            </p:nvSpPr>
            <p:spPr>
              <a:xfrm>
                <a:off x="1152147" y="1975860"/>
                <a:ext cx="990487" cy="213390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543" name="Rectangle 294">
                <a:extLst>
                  <a:ext uri="{FF2B5EF4-FFF2-40B4-BE49-F238E27FC236}">
                    <a16:creationId xmlns:a16="http://schemas.microsoft.com/office/drawing/2014/main" id="{5885AC65-DB1D-45EB-9659-F1F632ED5305}"/>
                  </a:ext>
                </a:extLst>
              </p:cNvPr>
              <p:cNvSpPr/>
              <p:nvPr/>
            </p:nvSpPr>
            <p:spPr>
              <a:xfrm>
                <a:off x="1152523" y="1345578"/>
                <a:ext cx="1046637" cy="168052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544" name="Rectangle 295">
                <a:extLst>
                  <a:ext uri="{FF2B5EF4-FFF2-40B4-BE49-F238E27FC236}">
                    <a16:creationId xmlns:a16="http://schemas.microsoft.com/office/drawing/2014/main" id="{2801A8A4-F1E4-48E1-A8DA-25870F767B1F}"/>
                  </a:ext>
                </a:extLst>
              </p:cNvPr>
              <p:cNvSpPr/>
              <p:nvPr/>
            </p:nvSpPr>
            <p:spPr>
              <a:xfrm>
                <a:off x="1024427" y="3399524"/>
                <a:ext cx="1032973" cy="210520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cxnSp>
            <p:nvCxnSpPr>
              <p:cNvPr id="545" name="Straight Connector 46">
                <a:extLst>
                  <a:ext uri="{FF2B5EF4-FFF2-40B4-BE49-F238E27FC236}">
                    <a16:creationId xmlns:a16="http://schemas.microsoft.com/office/drawing/2014/main" id="{846939C6-49E3-4328-A59E-5F17DD5C14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6883" y="316681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6" name="TextBox 545">
                <a:extLst>
                  <a:ext uri="{FF2B5EF4-FFF2-40B4-BE49-F238E27FC236}">
                    <a16:creationId xmlns:a16="http://schemas.microsoft.com/office/drawing/2014/main" id="{5DF5BE65-4C30-4415-9842-000D57CED17E}"/>
                  </a:ext>
                </a:extLst>
              </p:cNvPr>
              <p:cNvSpPr txBox="1"/>
              <p:nvPr/>
            </p:nvSpPr>
            <p:spPr>
              <a:xfrm>
                <a:off x="2270668" y="3071862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ED23EE9-4F31-4A97-A2FE-5E5F8FF0B97E}"/>
                </a:ext>
              </a:extLst>
            </p:cNvPr>
            <p:cNvSpPr txBox="1"/>
            <p:nvPr/>
          </p:nvSpPr>
          <p:spPr>
            <a:xfrm>
              <a:off x="3502022" y="6238882"/>
              <a:ext cx="8162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MDA-MB-468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03EE1FE-4264-4FB8-AFD6-8206DF0D0A1E}"/>
              </a:ext>
            </a:extLst>
          </p:cNvPr>
          <p:cNvGrpSpPr/>
          <p:nvPr/>
        </p:nvGrpSpPr>
        <p:grpSpPr>
          <a:xfrm>
            <a:off x="204235" y="7956180"/>
            <a:ext cx="2434236" cy="2031920"/>
            <a:chOff x="4971760" y="3610733"/>
            <a:chExt cx="2434236" cy="2136505"/>
          </a:xfrm>
        </p:grpSpPr>
        <p:grpSp>
          <p:nvGrpSpPr>
            <p:cNvPr id="574" name="Group 2">
              <a:extLst>
                <a:ext uri="{FF2B5EF4-FFF2-40B4-BE49-F238E27FC236}">
                  <a16:creationId xmlns:a16="http://schemas.microsoft.com/office/drawing/2014/main" id="{1373DA4C-B66B-4229-AF14-18B173DD9F65}"/>
                </a:ext>
              </a:extLst>
            </p:cNvPr>
            <p:cNvGrpSpPr/>
            <p:nvPr/>
          </p:nvGrpSpPr>
          <p:grpSpPr>
            <a:xfrm>
              <a:off x="4971760" y="3610733"/>
              <a:ext cx="2434236" cy="1945966"/>
              <a:chOff x="3617438" y="673697"/>
              <a:chExt cx="2434236" cy="2531331"/>
            </a:xfrm>
          </p:grpSpPr>
          <p:pic>
            <p:nvPicPr>
              <p:cNvPr id="575" name="Picture 106">
                <a:extLst>
                  <a:ext uri="{FF2B5EF4-FFF2-40B4-BE49-F238E27FC236}">
                    <a16:creationId xmlns:a16="http://schemas.microsoft.com/office/drawing/2014/main" id="{319649A1-ADBE-4249-A98A-E3AEA6824C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218984" y="979762"/>
                <a:ext cx="1230835" cy="664650"/>
              </a:xfrm>
              <a:prstGeom prst="rect">
                <a:avLst/>
              </a:prstGeom>
            </p:spPr>
          </p:pic>
          <p:sp>
            <p:nvSpPr>
              <p:cNvPr id="576" name="TextBox 575">
                <a:extLst>
                  <a:ext uri="{FF2B5EF4-FFF2-40B4-BE49-F238E27FC236}">
                    <a16:creationId xmlns:a16="http://schemas.microsoft.com/office/drawing/2014/main" id="{D4A3B342-D240-4E30-A970-7A07A146F05C}"/>
                  </a:ext>
                </a:extLst>
              </p:cNvPr>
              <p:cNvSpPr txBox="1"/>
              <p:nvPr/>
            </p:nvSpPr>
            <p:spPr>
              <a:xfrm>
                <a:off x="3617438" y="1166197"/>
                <a:ext cx="65250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HIF1α</a:t>
                </a:r>
              </a:p>
            </p:txBody>
          </p:sp>
          <p:sp>
            <p:nvSpPr>
              <p:cNvPr id="577" name="Rectangle 320">
                <a:extLst>
                  <a:ext uri="{FF2B5EF4-FFF2-40B4-BE49-F238E27FC236}">
                    <a16:creationId xmlns:a16="http://schemas.microsoft.com/office/drawing/2014/main" id="{DDB0F826-67CD-4ED8-B44D-14F7B7BA0C42}"/>
                  </a:ext>
                </a:extLst>
              </p:cNvPr>
              <p:cNvSpPr/>
              <p:nvPr/>
            </p:nvSpPr>
            <p:spPr>
              <a:xfrm>
                <a:off x="4749356" y="1329968"/>
                <a:ext cx="314701" cy="213390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cxnSp>
            <p:nvCxnSpPr>
              <p:cNvPr id="578" name="Straight Connector 46">
                <a:extLst>
                  <a:ext uri="{FF2B5EF4-FFF2-40B4-BE49-F238E27FC236}">
                    <a16:creationId xmlns:a16="http://schemas.microsoft.com/office/drawing/2014/main" id="{49367C7B-F93D-4599-B0B0-BFB130D7EC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35292" y="118438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9" name="TextBox 578">
                <a:extLst>
                  <a:ext uri="{FF2B5EF4-FFF2-40B4-BE49-F238E27FC236}">
                    <a16:creationId xmlns:a16="http://schemas.microsoft.com/office/drawing/2014/main" id="{6F3DFB0E-833F-4767-BD82-1E60D17C72BA}"/>
                  </a:ext>
                </a:extLst>
              </p:cNvPr>
              <p:cNvSpPr txBox="1"/>
              <p:nvPr/>
            </p:nvSpPr>
            <p:spPr>
              <a:xfrm>
                <a:off x="5531143" y="1089253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80" name="Straight Connector 46">
                <a:extLst>
                  <a:ext uri="{FF2B5EF4-FFF2-40B4-BE49-F238E27FC236}">
                    <a16:creationId xmlns:a16="http://schemas.microsoft.com/office/drawing/2014/main" id="{14E4972B-F981-44CD-965C-CB5ED25C10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35292" y="130654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1" name="Straight Connector 46">
                <a:extLst>
                  <a:ext uri="{FF2B5EF4-FFF2-40B4-BE49-F238E27FC236}">
                    <a16:creationId xmlns:a16="http://schemas.microsoft.com/office/drawing/2014/main" id="{5B42E276-A043-4C0A-8497-C2A9DEC930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35292" y="146702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2" name="TextBox 581">
                <a:extLst>
                  <a:ext uri="{FF2B5EF4-FFF2-40B4-BE49-F238E27FC236}">
                    <a16:creationId xmlns:a16="http://schemas.microsoft.com/office/drawing/2014/main" id="{FCF03C72-EF52-4AEB-9BDB-BDAF788B7F6B}"/>
                  </a:ext>
                </a:extLst>
              </p:cNvPr>
              <p:cNvSpPr txBox="1"/>
              <p:nvPr/>
            </p:nvSpPr>
            <p:spPr>
              <a:xfrm>
                <a:off x="5523383" y="1217742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83" name="TextBox 582">
                <a:extLst>
                  <a:ext uri="{FF2B5EF4-FFF2-40B4-BE49-F238E27FC236}">
                    <a16:creationId xmlns:a16="http://schemas.microsoft.com/office/drawing/2014/main" id="{8AE0C976-0BE3-4C7F-B27C-4C26D8105D5E}"/>
                  </a:ext>
                </a:extLst>
              </p:cNvPr>
              <p:cNvSpPr txBox="1"/>
              <p:nvPr/>
            </p:nvSpPr>
            <p:spPr>
              <a:xfrm>
                <a:off x="5519077" y="137207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584" name="Straight Connector 46">
                <a:extLst>
                  <a:ext uri="{FF2B5EF4-FFF2-40B4-BE49-F238E27FC236}">
                    <a16:creationId xmlns:a16="http://schemas.microsoft.com/office/drawing/2014/main" id="{56AAFCF1-C562-4351-BE18-6706E7ED99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34185" y="1599277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5" name="TextBox 584">
                <a:extLst>
                  <a:ext uri="{FF2B5EF4-FFF2-40B4-BE49-F238E27FC236}">
                    <a16:creationId xmlns:a16="http://schemas.microsoft.com/office/drawing/2014/main" id="{4E40804F-BC83-423F-B4B1-ACE69171BFB7}"/>
                  </a:ext>
                </a:extLst>
              </p:cNvPr>
              <p:cNvSpPr txBox="1"/>
              <p:nvPr/>
            </p:nvSpPr>
            <p:spPr>
              <a:xfrm>
                <a:off x="5517970" y="1504324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pic>
            <p:nvPicPr>
              <p:cNvPr id="586" name="Picture 107">
                <a:extLst>
                  <a:ext uri="{FF2B5EF4-FFF2-40B4-BE49-F238E27FC236}">
                    <a16:creationId xmlns:a16="http://schemas.microsoft.com/office/drawing/2014/main" id="{54AD0C4C-C720-4842-AEB9-A0C9FDDF0C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218985" y="1726864"/>
                <a:ext cx="1230834" cy="644329"/>
              </a:xfrm>
              <a:prstGeom prst="rect">
                <a:avLst/>
              </a:prstGeom>
            </p:spPr>
          </p:pic>
          <p:sp>
            <p:nvSpPr>
              <p:cNvPr id="587" name="TextBox 586">
                <a:extLst>
                  <a:ext uri="{FF2B5EF4-FFF2-40B4-BE49-F238E27FC236}">
                    <a16:creationId xmlns:a16="http://schemas.microsoft.com/office/drawing/2014/main" id="{98EA4D76-7ADF-4E60-B672-519B9E251D6D}"/>
                  </a:ext>
                </a:extLst>
              </p:cNvPr>
              <p:cNvSpPr txBox="1"/>
              <p:nvPr/>
            </p:nvSpPr>
            <p:spPr>
              <a:xfrm>
                <a:off x="3636098" y="2029545"/>
                <a:ext cx="65250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HIF2α</a:t>
                </a:r>
              </a:p>
            </p:txBody>
          </p:sp>
          <p:sp>
            <p:nvSpPr>
              <p:cNvPr id="588" name="Rectangle 330">
                <a:extLst>
                  <a:ext uri="{FF2B5EF4-FFF2-40B4-BE49-F238E27FC236}">
                    <a16:creationId xmlns:a16="http://schemas.microsoft.com/office/drawing/2014/main" id="{6562C030-C910-46F1-9B4A-B3CD1CD1CC4F}"/>
                  </a:ext>
                </a:extLst>
              </p:cNvPr>
              <p:cNvSpPr/>
              <p:nvPr/>
            </p:nvSpPr>
            <p:spPr>
              <a:xfrm>
                <a:off x="4635900" y="2048442"/>
                <a:ext cx="313857" cy="196547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pic>
            <p:nvPicPr>
              <p:cNvPr id="589" name="Picture 108">
                <a:extLst>
                  <a:ext uri="{FF2B5EF4-FFF2-40B4-BE49-F238E27FC236}">
                    <a16:creationId xmlns:a16="http://schemas.microsoft.com/office/drawing/2014/main" id="{0ADA3D90-7C93-45B9-9A14-342B5297E1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4219379" y="2782216"/>
                <a:ext cx="1106616" cy="422812"/>
              </a:xfrm>
              <a:prstGeom prst="rect">
                <a:avLst/>
              </a:prstGeom>
            </p:spPr>
          </p:pic>
          <p:sp>
            <p:nvSpPr>
              <p:cNvPr id="590" name="TextBox 589">
                <a:extLst>
                  <a:ext uri="{FF2B5EF4-FFF2-40B4-BE49-F238E27FC236}">
                    <a16:creationId xmlns:a16="http://schemas.microsoft.com/office/drawing/2014/main" id="{7A6863C3-D558-4BE7-9FED-818B25CB92B4}"/>
                  </a:ext>
                </a:extLst>
              </p:cNvPr>
              <p:cNvSpPr txBox="1"/>
              <p:nvPr/>
            </p:nvSpPr>
            <p:spPr>
              <a:xfrm>
                <a:off x="3772111" y="2854238"/>
                <a:ext cx="51648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l-GR" altLang="zh-CN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β</a:t>
                </a:r>
                <a:r>
                  <a:rPr lang="en-US" altLang="zh-CN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-actin</a:t>
                </a:r>
                <a:endParaRPr lang="zh-CN" alt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1" name="Rectangle 340">
                <a:extLst>
                  <a:ext uri="{FF2B5EF4-FFF2-40B4-BE49-F238E27FC236}">
                    <a16:creationId xmlns:a16="http://schemas.microsoft.com/office/drawing/2014/main" id="{ECFCE719-D8E5-49F6-B76F-5F257D45C547}"/>
                  </a:ext>
                </a:extLst>
              </p:cNvPr>
              <p:cNvSpPr/>
              <p:nvPr/>
            </p:nvSpPr>
            <p:spPr>
              <a:xfrm>
                <a:off x="4230725" y="2854238"/>
                <a:ext cx="366607" cy="228241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pic>
            <p:nvPicPr>
              <p:cNvPr id="592" name="Picture 109">
                <a:extLst>
                  <a:ext uri="{FF2B5EF4-FFF2-40B4-BE49-F238E27FC236}">
                    <a16:creationId xmlns:a16="http://schemas.microsoft.com/office/drawing/2014/main" id="{BFCDD004-8F8E-4FB1-B0E3-189C98F691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228186" y="2428045"/>
                <a:ext cx="730773" cy="315865"/>
              </a:xfrm>
              <a:prstGeom prst="rect">
                <a:avLst/>
              </a:prstGeom>
            </p:spPr>
          </p:pic>
          <p:sp>
            <p:nvSpPr>
              <p:cNvPr id="593" name="TextBox 592">
                <a:extLst>
                  <a:ext uri="{FF2B5EF4-FFF2-40B4-BE49-F238E27FC236}">
                    <a16:creationId xmlns:a16="http://schemas.microsoft.com/office/drawing/2014/main" id="{FCBB8C2C-A3CB-4512-9E30-7BE6F82BEA1B}"/>
                  </a:ext>
                </a:extLst>
              </p:cNvPr>
              <p:cNvSpPr txBox="1"/>
              <p:nvPr/>
            </p:nvSpPr>
            <p:spPr>
              <a:xfrm>
                <a:off x="3829689" y="2485317"/>
                <a:ext cx="44755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  <a:endParaRPr lang="zh-CN" alt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594" name="Straight Connector 46">
                <a:extLst>
                  <a:ext uri="{FF2B5EF4-FFF2-40B4-BE49-F238E27FC236}">
                    <a16:creationId xmlns:a16="http://schemas.microsoft.com/office/drawing/2014/main" id="{04EFF65D-9927-4CCD-A828-87728CCDD7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4104" y="2495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5" name="Straight Connector 46">
                <a:extLst>
                  <a:ext uri="{FF2B5EF4-FFF2-40B4-BE49-F238E27FC236}">
                    <a16:creationId xmlns:a16="http://schemas.microsoft.com/office/drawing/2014/main" id="{9743DA7D-3336-4104-BC84-C0324852FB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4104" y="261966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6" name="TextBox 595">
                <a:extLst>
                  <a:ext uri="{FF2B5EF4-FFF2-40B4-BE49-F238E27FC236}">
                    <a16:creationId xmlns:a16="http://schemas.microsoft.com/office/drawing/2014/main" id="{9A1D6496-669D-4335-A210-EB9872DE75AD}"/>
                  </a:ext>
                </a:extLst>
              </p:cNvPr>
              <p:cNvSpPr txBox="1"/>
              <p:nvPr/>
            </p:nvSpPr>
            <p:spPr>
              <a:xfrm>
                <a:off x="4972195" y="2406704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97" name="TextBox 596">
                <a:extLst>
                  <a:ext uri="{FF2B5EF4-FFF2-40B4-BE49-F238E27FC236}">
                    <a16:creationId xmlns:a16="http://schemas.microsoft.com/office/drawing/2014/main" id="{930538DD-1BF7-41C4-9149-93F96000014C}"/>
                  </a:ext>
                </a:extLst>
              </p:cNvPr>
              <p:cNvSpPr txBox="1"/>
              <p:nvPr/>
            </p:nvSpPr>
            <p:spPr>
              <a:xfrm>
                <a:off x="4967889" y="252471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598" name="Rectangle 350">
                <a:extLst>
                  <a:ext uri="{FF2B5EF4-FFF2-40B4-BE49-F238E27FC236}">
                    <a16:creationId xmlns:a16="http://schemas.microsoft.com/office/drawing/2014/main" id="{926C0E91-63B3-42A4-AC91-DEDCB96DEFA0}"/>
                  </a:ext>
                </a:extLst>
              </p:cNvPr>
              <p:cNvSpPr/>
              <p:nvPr/>
            </p:nvSpPr>
            <p:spPr>
              <a:xfrm>
                <a:off x="4289196" y="2472471"/>
                <a:ext cx="250986" cy="191710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599" name="TextBox 598">
                <a:extLst>
                  <a:ext uri="{FF2B5EF4-FFF2-40B4-BE49-F238E27FC236}">
                    <a16:creationId xmlns:a16="http://schemas.microsoft.com/office/drawing/2014/main" id="{A7E1EF43-EA72-44CF-8DDD-606F0AB93058}"/>
                  </a:ext>
                </a:extLst>
              </p:cNvPr>
              <p:cNvSpPr txBox="1"/>
              <p:nvPr/>
            </p:nvSpPr>
            <p:spPr>
              <a:xfrm>
                <a:off x="4490706" y="673697"/>
                <a:ext cx="1033895" cy="400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Figure 4K</a:t>
                </a:r>
              </a:p>
            </p:txBody>
          </p:sp>
          <p:cxnSp>
            <p:nvCxnSpPr>
              <p:cNvPr id="600" name="Straight Connector 46">
                <a:extLst>
                  <a:ext uri="{FF2B5EF4-FFF2-40B4-BE49-F238E27FC236}">
                    <a16:creationId xmlns:a16="http://schemas.microsoft.com/office/drawing/2014/main" id="{7707255A-FCE2-43B7-BCFD-038F19B7C3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03841" y="310474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1" name="TextBox 600">
                <a:extLst>
                  <a:ext uri="{FF2B5EF4-FFF2-40B4-BE49-F238E27FC236}">
                    <a16:creationId xmlns:a16="http://schemas.microsoft.com/office/drawing/2014/main" id="{B9D125A7-52BA-4902-A0DC-1991B570395D}"/>
                  </a:ext>
                </a:extLst>
              </p:cNvPr>
              <p:cNvSpPr txBox="1"/>
              <p:nvPr/>
            </p:nvSpPr>
            <p:spPr>
              <a:xfrm>
                <a:off x="5369794" y="3009787"/>
                <a:ext cx="38833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37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02" name="Straight Connector 46">
                <a:extLst>
                  <a:ext uri="{FF2B5EF4-FFF2-40B4-BE49-F238E27FC236}">
                    <a16:creationId xmlns:a16="http://schemas.microsoft.com/office/drawing/2014/main" id="{4393E575-6F33-44B8-9B97-AD81CFBF03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02646" y="287597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3" name="TextBox 602">
                <a:extLst>
                  <a:ext uri="{FF2B5EF4-FFF2-40B4-BE49-F238E27FC236}">
                    <a16:creationId xmlns:a16="http://schemas.microsoft.com/office/drawing/2014/main" id="{C68B69D3-3F77-48BF-BC67-159B5A5845F9}"/>
                  </a:ext>
                </a:extLst>
              </p:cNvPr>
              <p:cNvSpPr txBox="1"/>
              <p:nvPr/>
            </p:nvSpPr>
            <p:spPr>
              <a:xfrm>
                <a:off x="5363282" y="2781022"/>
                <a:ext cx="407209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04" name="Straight Connector 46">
                <a:extLst>
                  <a:ext uri="{FF2B5EF4-FFF2-40B4-BE49-F238E27FC236}">
                    <a16:creationId xmlns:a16="http://schemas.microsoft.com/office/drawing/2014/main" id="{503556FA-1EFC-4591-9264-D1725F687B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6199" y="190184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5" name="TextBox 604">
                <a:extLst>
                  <a:ext uri="{FF2B5EF4-FFF2-40B4-BE49-F238E27FC236}">
                    <a16:creationId xmlns:a16="http://schemas.microsoft.com/office/drawing/2014/main" id="{E4D8CF60-B63C-4248-96A6-82AB33854440}"/>
                  </a:ext>
                </a:extLst>
              </p:cNvPr>
              <p:cNvSpPr txBox="1"/>
              <p:nvPr/>
            </p:nvSpPr>
            <p:spPr>
              <a:xfrm>
                <a:off x="5492050" y="180671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06" name="Straight Connector 46">
                <a:extLst>
                  <a:ext uri="{FF2B5EF4-FFF2-40B4-BE49-F238E27FC236}">
                    <a16:creationId xmlns:a16="http://schemas.microsoft.com/office/drawing/2014/main" id="{125D7F83-178F-47AD-B1B8-743FD7E9EB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6199" y="20240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7" name="Straight Connector 46">
                <a:extLst>
                  <a:ext uri="{FF2B5EF4-FFF2-40B4-BE49-F238E27FC236}">
                    <a16:creationId xmlns:a16="http://schemas.microsoft.com/office/drawing/2014/main" id="{3C0AD12F-E25B-4B8E-AFB2-C4E1C22A6A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6199" y="218449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8" name="TextBox 607">
                <a:extLst>
                  <a:ext uri="{FF2B5EF4-FFF2-40B4-BE49-F238E27FC236}">
                    <a16:creationId xmlns:a16="http://schemas.microsoft.com/office/drawing/2014/main" id="{5BD63374-1E36-4A27-8028-CE107B82AE77}"/>
                  </a:ext>
                </a:extLst>
              </p:cNvPr>
              <p:cNvSpPr txBox="1"/>
              <p:nvPr/>
            </p:nvSpPr>
            <p:spPr>
              <a:xfrm>
                <a:off x="5484290" y="1935204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09" name="TextBox 608">
                <a:extLst>
                  <a:ext uri="{FF2B5EF4-FFF2-40B4-BE49-F238E27FC236}">
                    <a16:creationId xmlns:a16="http://schemas.microsoft.com/office/drawing/2014/main" id="{84CBED6C-524A-498F-919D-82576ABCA73A}"/>
                  </a:ext>
                </a:extLst>
              </p:cNvPr>
              <p:cNvSpPr txBox="1"/>
              <p:nvPr/>
            </p:nvSpPr>
            <p:spPr>
              <a:xfrm>
                <a:off x="5479984" y="2089537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10" name="Straight Connector 46">
                <a:extLst>
                  <a:ext uri="{FF2B5EF4-FFF2-40B4-BE49-F238E27FC236}">
                    <a16:creationId xmlns:a16="http://schemas.microsoft.com/office/drawing/2014/main" id="{4E340226-1AEB-4211-A7AD-7CF521218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5092" y="2316739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1" name="TextBox 610">
                <a:extLst>
                  <a:ext uri="{FF2B5EF4-FFF2-40B4-BE49-F238E27FC236}">
                    <a16:creationId xmlns:a16="http://schemas.microsoft.com/office/drawing/2014/main" id="{31E8CD89-4468-4986-8F73-409D6480A316}"/>
                  </a:ext>
                </a:extLst>
              </p:cNvPr>
              <p:cNvSpPr txBox="1"/>
              <p:nvPr/>
            </p:nvSpPr>
            <p:spPr>
              <a:xfrm>
                <a:off x="5478877" y="222178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760" name="文本框 759">
              <a:extLst>
                <a:ext uri="{FF2B5EF4-FFF2-40B4-BE49-F238E27FC236}">
                  <a16:creationId xmlns:a16="http://schemas.microsoft.com/office/drawing/2014/main" id="{42C42F3C-8C9F-4A6D-9873-B2E8A12ECB69}"/>
                </a:ext>
              </a:extLst>
            </p:cNvPr>
            <p:cNvSpPr txBox="1"/>
            <p:nvPr/>
          </p:nvSpPr>
          <p:spPr>
            <a:xfrm>
              <a:off x="5686352" y="5531794"/>
              <a:ext cx="8162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MDA-MB-231</a:t>
              </a:r>
            </a:p>
          </p:txBody>
        </p:sp>
      </p:grpSp>
      <p:sp>
        <p:nvSpPr>
          <p:cNvPr id="882" name="TextBox 251">
            <a:extLst>
              <a:ext uri="{FF2B5EF4-FFF2-40B4-BE49-F238E27FC236}">
                <a16:creationId xmlns:a16="http://schemas.microsoft.com/office/drawing/2014/main" id="{DB5F2B5B-4282-4DC0-9E44-61D97AB9ED05}"/>
              </a:ext>
            </a:extLst>
          </p:cNvPr>
          <p:cNvSpPr txBox="1"/>
          <p:nvPr/>
        </p:nvSpPr>
        <p:spPr>
          <a:xfrm>
            <a:off x="5462253" y="4604956"/>
            <a:ext cx="8150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809B261-7BF3-419F-BE9C-1591A980E712}"/>
              </a:ext>
            </a:extLst>
          </p:cNvPr>
          <p:cNvGrpSpPr/>
          <p:nvPr/>
        </p:nvGrpSpPr>
        <p:grpSpPr>
          <a:xfrm>
            <a:off x="2746566" y="3552396"/>
            <a:ext cx="3086682" cy="5025911"/>
            <a:chOff x="2746566" y="3552396"/>
            <a:chExt cx="3086682" cy="5025911"/>
          </a:xfrm>
        </p:grpSpPr>
        <p:grpSp>
          <p:nvGrpSpPr>
            <p:cNvPr id="612" name="Group 4">
              <a:extLst>
                <a:ext uri="{FF2B5EF4-FFF2-40B4-BE49-F238E27FC236}">
                  <a16:creationId xmlns:a16="http://schemas.microsoft.com/office/drawing/2014/main" id="{CF0181FD-62CF-4C61-9BBB-24BB6C758624}"/>
                </a:ext>
              </a:extLst>
            </p:cNvPr>
            <p:cNvGrpSpPr/>
            <p:nvPr/>
          </p:nvGrpSpPr>
          <p:grpSpPr>
            <a:xfrm>
              <a:off x="2746566" y="3552396"/>
              <a:ext cx="3086682" cy="5025911"/>
              <a:chOff x="183427" y="4097317"/>
              <a:chExt cx="3086682" cy="5025911"/>
            </a:xfrm>
          </p:grpSpPr>
          <p:sp>
            <p:nvSpPr>
              <p:cNvPr id="613" name="TextBox 612">
                <a:extLst>
                  <a:ext uri="{FF2B5EF4-FFF2-40B4-BE49-F238E27FC236}">
                    <a16:creationId xmlns:a16="http://schemas.microsoft.com/office/drawing/2014/main" id="{DC4A6F84-2B63-41D2-AF0A-37F30FA2C79E}"/>
                  </a:ext>
                </a:extLst>
              </p:cNvPr>
              <p:cNvSpPr txBox="1"/>
              <p:nvPr/>
            </p:nvSpPr>
            <p:spPr>
              <a:xfrm>
                <a:off x="407118" y="4097317"/>
                <a:ext cx="103389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Figure 4L</a:t>
                </a:r>
              </a:p>
            </p:txBody>
          </p:sp>
          <p:pic>
            <p:nvPicPr>
              <p:cNvPr id="614" name="Picture 112">
                <a:extLst>
                  <a:ext uri="{FF2B5EF4-FFF2-40B4-BE49-F238E27FC236}">
                    <a16:creationId xmlns:a16="http://schemas.microsoft.com/office/drawing/2014/main" id="{D78C4A65-9C4B-4A72-9B02-0BC2E4AF7A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071091" y="6598161"/>
                <a:ext cx="855654" cy="548952"/>
              </a:xfrm>
              <a:prstGeom prst="rect">
                <a:avLst/>
              </a:prstGeom>
            </p:spPr>
          </p:pic>
          <p:sp>
            <p:nvSpPr>
              <p:cNvPr id="615" name="TextBox 614">
                <a:extLst>
                  <a:ext uri="{FF2B5EF4-FFF2-40B4-BE49-F238E27FC236}">
                    <a16:creationId xmlns:a16="http://schemas.microsoft.com/office/drawing/2014/main" id="{DA3581A6-854C-412E-9A6C-08347D791547}"/>
                  </a:ext>
                </a:extLst>
              </p:cNvPr>
              <p:cNvSpPr txBox="1"/>
              <p:nvPr/>
            </p:nvSpPr>
            <p:spPr>
              <a:xfrm>
                <a:off x="301315" y="6752336"/>
                <a:ext cx="79545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Input-HIF2α</a:t>
                </a:r>
              </a:p>
            </p:txBody>
          </p:sp>
          <p:cxnSp>
            <p:nvCxnSpPr>
              <p:cNvPr id="616" name="Straight Connector 46">
                <a:extLst>
                  <a:ext uri="{FF2B5EF4-FFF2-40B4-BE49-F238E27FC236}">
                    <a16:creationId xmlns:a16="http://schemas.microsoft.com/office/drawing/2014/main" id="{B41639C6-0F89-4223-BD37-D367DB7E68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88792" y="677750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7" name="TextBox 616">
                <a:extLst>
                  <a:ext uri="{FF2B5EF4-FFF2-40B4-BE49-F238E27FC236}">
                    <a16:creationId xmlns:a16="http://schemas.microsoft.com/office/drawing/2014/main" id="{29EFC71D-4B99-4C9F-B44F-C35C4E7D9FF4}"/>
                  </a:ext>
                </a:extLst>
              </p:cNvPr>
              <p:cNvSpPr txBox="1"/>
              <p:nvPr/>
            </p:nvSpPr>
            <p:spPr>
              <a:xfrm>
                <a:off x="1984643" y="668238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18" name="Straight Connector 46">
                <a:extLst>
                  <a:ext uri="{FF2B5EF4-FFF2-40B4-BE49-F238E27FC236}">
                    <a16:creationId xmlns:a16="http://schemas.microsoft.com/office/drawing/2014/main" id="{64A39988-C971-4990-9859-B0BEEE0DA9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88792" y="6875689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9" name="Straight Connector 46">
                <a:extLst>
                  <a:ext uri="{FF2B5EF4-FFF2-40B4-BE49-F238E27FC236}">
                    <a16:creationId xmlns:a16="http://schemas.microsoft.com/office/drawing/2014/main" id="{6E3B0117-A68C-4F54-97B2-199BCE0F99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88792" y="699983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0" name="TextBox 619">
                <a:extLst>
                  <a:ext uri="{FF2B5EF4-FFF2-40B4-BE49-F238E27FC236}">
                    <a16:creationId xmlns:a16="http://schemas.microsoft.com/office/drawing/2014/main" id="{A1D76B4A-4573-443E-B592-30EA86009C0E}"/>
                  </a:ext>
                </a:extLst>
              </p:cNvPr>
              <p:cNvSpPr txBox="1"/>
              <p:nvPr/>
            </p:nvSpPr>
            <p:spPr>
              <a:xfrm>
                <a:off x="1976883" y="6786889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21" name="TextBox 620">
                <a:extLst>
                  <a:ext uri="{FF2B5EF4-FFF2-40B4-BE49-F238E27FC236}">
                    <a16:creationId xmlns:a16="http://schemas.microsoft.com/office/drawing/2014/main" id="{55ABE323-64B3-44CA-A41F-76B2907946C7}"/>
                  </a:ext>
                </a:extLst>
              </p:cNvPr>
              <p:cNvSpPr txBox="1"/>
              <p:nvPr/>
            </p:nvSpPr>
            <p:spPr>
              <a:xfrm>
                <a:off x="1972577" y="690488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22" name="Rectangle 360">
                <a:extLst>
                  <a:ext uri="{FF2B5EF4-FFF2-40B4-BE49-F238E27FC236}">
                    <a16:creationId xmlns:a16="http://schemas.microsoft.com/office/drawing/2014/main" id="{9D82526C-0B9A-4178-969A-93BF8438143B}"/>
                  </a:ext>
                </a:extLst>
              </p:cNvPr>
              <p:cNvSpPr/>
              <p:nvPr/>
            </p:nvSpPr>
            <p:spPr>
              <a:xfrm>
                <a:off x="1217477" y="6868187"/>
                <a:ext cx="310332" cy="165727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pic>
            <p:nvPicPr>
              <p:cNvPr id="623" name="Picture 114">
                <a:extLst>
                  <a:ext uri="{FF2B5EF4-FFF2-40B4-BE49-F238E27FC236}">
                    <a16:creationId xmlns:a16="http://schemas.microsoft.com/office/drawing/2014/main" id="{F3DA2BE2-E87C-4E69-AB8F-3D676E594B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1050759" y="7907096"/>
                <a:ext cx="1594916" cy="644538"/>
              </a:xfrm>
              <a:prstGeom prst="rect">
                <a:avLst/>
              </a:prstGeom>
            </p:spPr>
          </p:pic>
          <p:sp>
            <p:nvSpPr>
              <p:cNvPr id="624" name="TextBox 623">
                <a:extLst>
                  <a:ext uri="{FF2B5EF4-FFF2-40B4-BE49-F238E27FC236}">
                    <a16:creationId xmlns:a16="http://schemas.microsoft.com/office/drawing/2014/main" id="{BC84F343-58E3-47C7-97F3-15A9AF2265BC}"/>
                  </a:ext>
                </a:extLst>
              </p:cNvPr>
              <p:cNvSpPr txBox="1"/>
              <p:nvPr/>
            </p:nvSpPr>
            <p:spPr>
              <a:xfrm>
                <a:off x="331851" y="8138055"/>
                <a:ext cx="73012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Input-Flag</a:t>
                </a:r>
              </a:p>
            </p:txBody>
          </p:sp>
          <p:sp>
            <p:nvSpPr>
              <p:cNvPr id="625" name="Rectangle 362">
                <a:extLst>
                  <a:ext uri="{FF2B5EF4-FFF2-40B4-BE49-F238E27FC236}">
                    <a16:creationId xmlns:a16="http://schemas.microsoft.com/office/drawing/2014/main" id="{D0574C48-20E1-4A32-B474-3BFBD03D94B2}"/>
                  </a:ext>
                </a:extLst>
              </p:cNvPr>
              <p:cNvSpPr/>
              <p:nvPr/>
            </p:nvSpPr>
            <p:spPr>
              <a:xfrm>
                <a:off x="1211620" y="8217452"/>
                <a:ext cx="303642" cy="184666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pic>
            <p:nvPicPr>
              <p:cNvPr id="626" name="Picture 115">
                <a:extLst>
                  <a:ext uri="{FF2B5EF4-FFF2-40B4-BE49-F238E27FC236}">
                    <a16:creationId xmlns:a16="http://schemas.microsoft.com/office/drawing/2014/main" id="{2A41E28A-53A2-4329-B66C-791A7E4DC8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071911" y="5889158"/>
                <a:ext cx="1600885" cy="665565"/>
              </a:xfrm>
              <a:prstGeom prst="rect">
                <a:avLst/>
              </a:prstGeom>
            </p:spPr>
          </p:pic>
          <p:sp>
            <p:nvSpPr>
              <p:cNvPr id="627" name="TextBox 626">
                <a:extLst>
                  <a:ext uri="{FF2B5EF4-FFF2-40B4-BE49-F238E27FC236}">
                    <a16:creationId xmlns:a16="http://schemas.microsoft.com/office/drawing/2014/main" id="{6D76C79D-ADFA-4BC4-9081-94E8EF4F01BE}"/>
                  </a:ext>
                </a:extLst>
              </p:cNvPr>
              <p:cNvSpPr txBox="1"/>
              <p:nvPr/>
            </p:nvSpPr>
            <p:spPr>
              <a:xfrm>
                <a:off x="366676" y="6113384"/>
                <a:ext cx="73012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IP-Flag</a:t>
                </a:r>
              </a:p>
            </p:txBody>
          </p:sp>
          <p:sp>
            <p:nvSpPr>
              <p:cNvPr id="628" name="Rectangle 364">
                <a:extLst>
                  <a:ext uri="{FF2B5EF4-FFF2-40B4-BE49-F238E27FC236}">
                    <a16:creationId xmlns:a16="http://schemas.microsoft.com/office/drawing/2014/main" id="{061D8DE2-1C8A-4BD2-AAF2-3532F8CF402A}"/>
                  </a:ext>
                </a:extLst>
              </p:cNvPr>
              <p:cNvSpPr/>
              <p:nvPr/>
            </p:nvSpPr>
            <p:spPr>
              <a:xfrm>
                <a:off x="1994230" y="6187999"/>
                <a:ext cx="304175" cy="206817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cxnSp>
            <p:nvCxnSpPr>
              <p:cNvPr id="629" name="Straight Connector 46">
                <a:extLst>
                  <a:ext uri="{FF2B5EF4-FFF2-40B4-BE49-F238E27FC236}">
                    <a16:creationId xmlns:a16="http://schemas.microsoft.com/office/drawing/2014/main" id="{EE02E6E2-1741-453A-8274-F24BAE6A33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53727" y="614963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0" name="TextBox 629">
                <a:extLst>
                  <a:ext uri="{FF2B5EF4-FFF2-40B4-BE49-F238E27FC236}">
                    <a16:creationId xmlns:a16="http://schemas.microsoft.com/office/drawing/2014/main" id="{E1641529-4F1E-44C3-BA3A-EBEF80F243EF}"/>
                  </a:ext>
                </a:extLst>
              </p:cNvPr>
              <p:cNvSpPr txBox="1"/>
              <p:nvPr/>
            </p:nvSpPr>
            <p:spPr>
              <a:xfrm>
                <a:off x="2749578" y="6054502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31" name="Straight Connector 46">
                <a:extLst>
                  <a:ext uri="{FF2B5EF4-FFF2-40B4-BE49-F238E27FC236}">
                    <a16:creationId xmlns:a16="http://schemas.microsoft.com/office/drawing/2014/main" id="{747E6611-4A08-478B-9CCB-B2C8BAD499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53727" y="625342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2" name="Straight Connector 46">
                <a:extLst>
                  <a:ext uri="{FF2B5EF4-FFF2-40B4-BE49-F238E27FC236}">
                    <a16:creationId xmlns:a16="http://schemas.microsoft.com/office/drawing/2014/main" id="{AAEAF6A7-7912-4194-B7C9-8C20E5CEC1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53727" y="6383179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3" name="TextBox 632">
                <a:extLst>
                  <a:ext uri="{FF2B5EF4-FFF2-40B4-BE49-F238E27FC236}">
                    <a16:creationId xmlns:a16="http://schemas.microsoft.com/office/drawing/2014/main" id="{637191E7-5104-4C5F-91E3-88D8282D064D}"/>
                  </a:ext>
                </a:extLst>
              </p:cNvPr>
              <p:cNvSpPr txBox="1"/>
              <p:nvPr/>
            </p:nvSpPr>
            <p:spPr>
              <a:xfrm>
                <a:off x="2741818" y="6164621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34" name="TextBox 633">
                <a:extLst>
                  <a:ext uri="{FF2B5EF4-FFF2-40B4-BE49-F238E27FC236}">
                    <a16:creationId xmlns:a16="http://schemas.microsoft.com/office/drawing/2014/main" id="{82C78CC2-1FC5-4F4E-B9CF-FF28F082E585}"/>
                  </a:ext>
                </a:extLst>
              </p:cNvPr>
              <p:cNvSpPr txBox="1"/>
              <p:nvPr/>
            </p:nvSpPr>
            <p:spPr>
              <a:xfrm>
                <a:off x="2737512" y="628822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35" name="Straight Connector 46">
                <a:extLst>
                  <a:ext uri="{FF2B5EF4-FFF2-40B4-BE49-F238E27FC236}">
                    <a16:creationId xmlns:a16="http://schemas.microsoft.com/office/drawing/2014/main" id="{3E573EB4-F82D-4EA0-8A2B-70B1B9218A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28996" y="813495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6" name="TextBox 635">
                <a:extLst>
                  <a:ext uri="{FF2B5EF4-FFF2-40B4-BE49-F238E27FC236}">
                    <a16:creationId xmlns:a16="http://schemas.microsoft.com/office/drawing/2014/main" id="{848E8C82-8F62-48D3-A28B-EA64B9482507}"/>
                  </a:ext>
                </a:extLst>
              </p:cNvPr>
              <p:cNvSpPr txBox="1"/>
              <p:nvPr/>
            </p:nvSpPr>
            <p:spPr>
              <a:xfrm>
                <a:off x="2724847" y="8039824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37" name="Straight Connector 46">
                <a:extLst>
                  <a:ext uri="{FF2B5EF4-FFF2-40B4-BE49-F238E27FC236}">
                    <a16:creationId xmlns:a16="http://schemas.microsoft.com/office/drawing/2014/main" id="{F79677AD-2D77-491C-9086-655F5E438F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28996" y="826118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8" name="Straight Connector 46">
                <a:extLst>
                  <a:ext uri="{FF2B5EF4-FFF2-40B4-BE49-F238E27FC236}">
                    <a16:creationId xmlns:a16="http://schemas.microsoft.com/office/drawing/2014/main" id="{B78EFE1F-C1EA-4477-AEAC-D02738B336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28996" y="839655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9" name="TextBox 638">
                <a:extLst>
                  <a:ext uri="{FF2B5EF4-FFF2-40B4-BE49-F238E27FC236}">
                    <a16:creationId xmlns:a16="http://schemas.microsoft.com/office/drawing/2014/main" id="{8E8DBEAA-F424-4DFA-92F6-708270927DBA}"/>
                  </a:ext>
                </a:extLst>
              </p:cNvPr>
              <p:cNvSpPr txBox="1"/>
              <p:nvPr/>
            </p:nvSpPr>
            <p:spPr>
              <a:xfrm>
                <a:off x="2717087" y="8172383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40" name="TextBox 639">
                <a:extLst>
                  <a:ext uri="{FF2B5EF4-FFF2-40B4-BE49-F238E27FC236}">
                    <a16:creationId xmlns:a16="http://schemas.microsoft.com/office/drawing/2014/main" id="{83E34EAE-7A43-4DA0-B0AD-88220A443C3F}"/>
                  </a:ext>
                </a:extLst>
              </p:cNvPr>
              <p:cNvSpPr txBox="1"/>
              <p:nvPr/>
            </p:nvSpPr>
            <p:spPr>
              <a:xfrm>
                <a:off x="2712781" y="8301598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pic>
            <p:nvPicPr>
              <p:cNvPr id="641" name="Picture 116">
                <a:extLst>
                  <a:ext uri="{FF2B5EF4-FFF2-40B4-BE49-F238E27FC236}">
                    <a16:creationId xmlns:a16="http://schemas.microsoft.com/office/drawing/2014/main" id="{FE1A29B4-C6B9-43F1-9CEA-64D852237B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1041722" y="8646707"/>
                <a:ext cx="849124" cy="476521"/>
              </a:xfrm>
              <a:prstGeom prst="rect">
                <a:avLst/>
              </a:prstGeom>
            </p:spPr>
          </p:pic>
          <p:sp>
            <p:nvSpPr>
              <p:cNvPr id="642" name="TextBox 641">
                <a:extLst>
                  <a:ext uri="{FF2B5EF4-FFF2-40B4-BE49-F238E27FC236}">
                    <a16:creationId xmlns:a16="http://schemas.microsoft.com/office/drawing/2014/main" id="{C58DA85A-BD3E-4787-8A29-043E166EEBC0}"/>
                  </a:ext>
                </a:extLst>
              </p:cNvPr>
              <p:cNvSpPr txBox="1"/>
              <p:nvPr/>
            </p:nvSpPr>
            <p:spPr>
              <a:xfrm>
                <a:off x="183427" y="8784253"/>
                <a:ext cx="908073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Input-Tubulin</a:t>
                </a:r>
              </a:p>
            </p:txBody>
          </p:sp>
          <p:cxnSp>
            <p:nvCxnSpPr>
              <p:cNvPr id="643" name="Straight Connector 46">
                <a:extLst>
                  <a:ext uri="{FF2B5EF4-FFF2-40B4-BE49-F238E27FC236}">
                    <a16:creationId xmlns:a16="http://schemas.microsoft.com/office/drawing/2014/main" id="{1F94099E-FEB5-4322-9B65-A520A75C44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9297" y="881073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4" name="TextBox 643">
                <a:extLst>
                  <a:ext uri="{FF2B5EF4-FFF2-40B4-BE49-F238E27FC236}">
                    <a16:creationId xmlns:a16="http://schemas.microsoft.com/office/drawing/2014/main" id="{03F62D9C-7FBA-43A6-9E1B-3DC310601564}"/>
                  </a:ext>
                </a:extLst>
              </p:cNvPr>
              <p:cNvSpPr txBox="1"/>
              <p:nvPr/>
            </p:nvSpPr>
            <p:spPr>
              <a:xfrm>
                <a:off x="1943082" y="871578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45" name="Straight Connector 46">
                <a:extLst>
                  <a:ext uri="{FF2B5EF4-FFF2-40B4-BE49-F238E27FC236}">
                    <a16:creationId xmlns:a16="http://schemas.microsoft.com/office/drawing/2014/main" id="{2A923E54-A1C0-4E14-9924-F42133963D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69394" y="898337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6" name="TextBox 645">
                <a:extLst>
                  <a:ext uri="{FF2B5EF4-FFF2-40B4-BE49-F238E27FC236}">
                    <a16:creationId xmlns:a16="http://schemas.microsoft.com/office/drawing/2014/main" id="{5A4CB244-6255-44A2-8F7E-6745E888FEC0}"/>
                  </a:ext>
                </a:extLst>
              </p:cNvPr>
              <p:cNvSpPr txBox="1"/>
              <p:nvPr/>
            </p:nvSpPr>
            <p:spPr>
              <a:xfrm>
                <a:off x="1953179" y="888842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37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pic>
            <p:nvPicPr>
              <p:cNvPr id="647" name="Picture 117">
                <a:extLst>
                  <a:ext uri="{FF2B5EF4-FFF2-40B4-BE49-F238E27FC236}">
                    <a16:creationId xmlns:a16="http://schemas.microsoft.com/office/drawing/2014/main" id="{0CC26D71-A9B3-46AE-B814-9399280F78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1070613" y="4469244"/>
                <a:ext cx="864084" cy="649533"/>
              </a:xfrm>
              <a:prstGeom prst="rect">
                <a:avLst/>
              </a:prstGeom>
            </p:spPr>
          </p:pic>
          <p:sp>
            <p:nvSpPr>
              <p:cNvPr id="648" name="Rectangle 382">
                <a:extLst>
                  <a:ext uri="{FF2B5EF4-FFF2-40B4-BE49-F238E27FC236}">
                    <a16:creationId xmlns:a16="http://schemas.microsoft.com/office/drawing/2014/main" id="{871E67C1-57FA-4C33-838E-EE13246FFDBA}"/>
                  </a:ext>
                </a:extLst>
              </p:cNvPr>
              <p:cNvSpPr/>
              <p:nvPr/>
            </p:nvSpPr>
            <p:spPr>
              <a:xfrm>
                <a:off x="1170333" y="4827313"/>
                <a:ext cx="333877" cy="168502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649" name="TextBox 648">
                <a:extLst>
                  <a:ext uri="{FF2B5EF4-FFF2-40B4-BE49-F238E27FC236}">
                    <a16:creationId xmlns:a16="http://schemas.microsoft.com/office/drawing/2014/main" id="{00FE5169-71B1-46D7-9F0E-35A7A16A9C0A}"/>
                  </a:ext>
                </a:extLst>
              </p:cNvPr>
              <p:cNvSpPr txBox="1"/>
              <p:nvPr/>
            </p:nvSpPr>
            <p:spPr>
              <a:xfrm>
                <a:off x="377896" y="4687785"/>
                <a:ext cx="73012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IP- HIF2α</a:t>
                </a:r>
              </a:p>
            </p:txBody>
          </p:sp>
          <p:cxnSp>
            <p:nvCxnSpPr>
              <p:cNvPr id="650" name="Straight Connector 46">
                <a:extLst>
                  <a:ext uri="{FF2B5EF4-FFF2-40B4-BE49-F238E27FC236}">
                    <a16:creationId xmlns:a16="http://schemas.microsoft.com/office/drawing/2014/main" id="{11BD31AC-00A4-4659-82EB-7493432071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01228" y="472542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1" name="TextBox 650">
                <a:extLst>
                  <a:ext uri="{FF2B5EF4-FFF2-40B4-BE49-F238E27FC236}">
                    <a16:creationId xmlns:a16="http://schemas.microsoft.com/office/drawing/2014/main" id="{2B6CBD6A-CE21-4230-9643-5D61C906FB76}"/>
                  </a:ext>
                </a:extLst>
              </p:cNvPr>
              <p:cNvSpPr txBox="1"/>
              <p:nvPr/>
            </p:nvSpPr>
            <p:spPr>
              <a:xfrm>
                <a:off x="1997079" y="4630292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52" name="Straight Connector 46">
                <a:extLst>
                  <a:ext uri="{FF2B5EF4-FFF2-40B4-BE49-F238E27FC236}">
                    <a16:creationId xmlns:a16="http://schemas.microsoft.com/office/drawing/2014/main" id="{B7D1ADD1-6F26-4B7D-8094-0E6B7A9288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01228" y="4833809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3" name="Straight Connector 46">
                <a:extLst>
                  <a:ext uri="{FF2B5EF4-FFF2-40B4-BE49-F238E27FC236}">
                    <a16:creationId xmlns:a16="http://schemas.microsoft.com/office/drawing/2014/main" id="{B87310C9-1475-4DF3-9AE7-360DDDE674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01228" y="496409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4" name="TextBox 653">
                <a:extLst>
                  <a:ext uri="{FF2B5EF4-FFF2-40B4-BE49-F238E27FC236}">
                    <a16:creationId xmlns:a16="http://schemas.microsoft.com/office/drawing/2014/main" id="{A2E856A3-9825-4092-972F-F2582008A255}"/>
                  </a:ext>
                </a:extLst>
              </p:cNvPr>
              <p:cNvSpPr txBox="1"/>
              <p:nvPr/>
            </p:nvSpPr>
            <p:spPr>
              <a:xfrm>
                <a:off x="1989319" y="4745009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55" name="TextBox 654">
                <a:extLst>
                  <a:ext uri="{FF2B5EF4-FFF2-40B4-BE49-F238E27FC236}">
                    <a16:creationId xmlns:a16="http://schemas.microsoft.com/office/drawing/2014/main" id="{C4FA6371-DFD1-4CEB-ABBD-5313980CF7DD}"/>
                  </a:ext>
                </a:extLst>
              </p:cNvPr>
              <p:cNvSpPr txBox="1"/>
              <p:nvPr/>
            </p:nvSpPr>
            <p:spPr>
              <a:xfrm>
                <a:off x="1985013" y="486914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pic>
            <p:nvPicPr>
              <p:cNvPr id="656" name="Picture 139">
                <a:extLst>
                  <a:ext uri="{FF2B5EF4-FFF2-40B4-BE49-F238E27FC236}">
                    <a16:creationId xmlns:a16="http://schemas.microsoft.com/office/drawing/2014/main" id="{4C5719E8-10F5-45E1-B3BA-4D93DDD15E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1071920" y="5153337"/>
                <a:ext cx="864153" cy="703260"/>
              </a:xfrm>
              <a:prstGeom prst="rect">
                <a:avLst/>
              </a:prstGeom>
            </p:spPr>
          </p:pic>
          <p:sp>
            <p:nvSpPr>
              <p:cNvPr id="657" name="TextBox 656">
                <a:extLst>
                  <a:ext uri="{FF2B5EF4-FFF2-40B4-BE49-F238E27FC236}">
                    <a16:creationId xmlns:a16="http://schemas.microsoft.com/office/drawing/2014/main" id="{789F0DB7-62D5-41FD-8FF6-DD0E8B59B0EC}"/>
                  </a:ext>
                </a:extLst>
              </p:cNvPr>
              <p:cNvSpPr txBox="1"/>
              <p:nvPr/>
            </p:nvSpPr>
            <p:spPr>
              <a:xfrm>
                <a:off x="394726" y="5378344"/>
                <a:ext cx="73012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IP- HIF1α</a:t>
                </a:r>
              </a:p>
            </p:txBody>
          </p:sp>
          <p:cxnSp>
            <p:nvCxnSpPr>
              <p:cNvPr id="658" name="Straight Connector 46">
                <a:extLst>
                  <a:ext uri="{FF2B5EF4-FFF2-40B4-BE49-F238E27FC236}">
                    <a16:creationId xmlns:a16="http://schemas.microsoft.com/office/drawing/2014/main" id="{C7F6261F-2916-445E-AD33-D206780D64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30185" y="540636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9" name="TextBox 658">
                <a:extLst>
                  <a:ext uri="{FF2B5EF4-FFF2-40B4-BE49-F238E27FC236}">
                    <a16:creationId xmlns:a16="http://schemas.microsoft.com/office/drawing/2014/main" id="{7F53E578-D94F-4EDD-998A-D9E72A5F54A7}"/>
                  </a:ext>
                </a:extLst>
              </p:cNvPr>
              <p:cNvSpPr txBox="1"/>
              <p:nvPr/>
            </p:nvSpPr>
            <p:spPr>
              <a:xfrm>
                <a:off x="2026036" y="531123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60" name="Straight Connector 46">
                <a:extLst>
                  <a:ext uri="{FF2B5EF4-FFF2-40B4-BE49-F238E27FC236}">
                    <a16:creationId xmlns:a16="http://schemas.microsoft.com/office/drawing/2014/main" id="{1C13EAFB-AB0B-417C-9489-4CFF074506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30185" y="5514752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1" name="Straight Connector 46">
                <a:extLst>
                  <a:ext uri="{FF2B5EF4-FFF2-40B4-BE49-F238E27FC236}">
                    <a16:creationId xmlns:a16="http://schemas.microsoft.com/office/drawing/2014/main" id="{5CC52A68-F25A-45EB-888C-E38F28CBC5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30185" y="564504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2" name="TextBox 661">
                <a:extLst>
                  <a:ext uri="{FF2B5EF4-FFF2-40B4-BE49-F238E27FC236}">
                    <a16:creationId xmlns:a16="http://schemas.microsoft.com/office/drawing/2014/main" id="{4546BC12-FAAC-44F0-B789-9864ABA68F6F}"/>
                  </a:ext>
                </a:extLst>
              </p:cNvPr>
              <p:cNvSpPr txBox="1"/>
              <p:nvPr/>
            </p:nvSpPr>
            <p:spPr>
              <a:xfrm>
                <a:off x="2018276" y="5425952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63" name="TextBox 662">
                <a:extLst>
                  <a:ext uri="{FF2B5EF4-FFF2-40B4-BE49-F238E27FC236}">
                    <a16:creationId xmlns:a16="http://schemas.microsoft.com/office/drawing/2014/main" id="{4F12EA3C-DA8E-484B-B94A-47CB0736157D}"/>
                  </a:ext>
                </a:extLst>
              </p:cNvPr>
              <p:cNvSpPr txBox="1"/>
              <p:nvPr/>
            </p:nvSpPr>
            <p:spPr>
              <a:xfrm>
                <a:off x="2013970" y="5550088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64" name="Rectangle 397">
                <a:extLst>
                  <a:ext uri="{FF2B5EF4-FFF2-40B4-BE49-F238E27FC236}">
                    <a16:creationId xmlns:a16="http://schemas.microsoft.com/office/drawing/2014/main" id="{EBF8692F-98D8-420C-A2D3-E4475A6EC94B}"/>
                  </a:ext>
                </a:extLst>
              </p:cNvPr>
              <p:cNvSpPr/>
              <p:nvPr/>
            </p:nvSpPr>
            <p:spPr>
              <a:xfrm>
                <a:off x="1250291" y="5490410"/>
                <a:ext cx="311885" cy="168502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665" name="Rectangle 398">
                <a:extLst>
                  <a:ext uri="{FF2B5EF4-FFF2-40B4-BE49-F238E27FC236}">
                    <a16:creationId xmlns:a16="http://schemas.microsoft.com/office/drawing/2014/main" id="{4914F0ED-6E63-4B5C-BCC5-0CC7EC709C6E}"/>
                  </a:ext>
                </a:extLst>
              </p:cNvPr>
              <p:cNvSpPr/>
              <p:nvPr/>
            </p:nvSpPr>
            <p:spPr>
              <a:xfrm>
                <a:off x="1222806" y="8729743"/>
                <a:ext cx="269103" cy="202000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sp>
            <p:nvSpPr>
              <p:cNvPr id="666" name="TextBox 665">
                <a:extLst>
                  <a:ext uri="{FF2B5EF4-FFF2-40B4-BE49-F238E27FC236}">
                    <a16:creationId xmlns:a16="http://schemas.microsoft.com/office/drawing/2014/main" id="{6342C983-19ED-4F9A-9FD4-398FF77E694D}"/>
                  </a:ext>
                </a:extLst>
              </p:cNvPr>
              <p:cNvSpPr txBox="1"/>
              <p:nvPr/>
            </p:nvSpPr>
            <p:spPr>
              <a:xfrm>
                <a:off x="284484" y="7426742"/>
                <a:ext cx="79545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Input-HIF1α</a:t>
                </a:r>
              </a:p>
            </p:txBody>
          </p:sp>
          <p:pic>
            <p:nvPicPr>
              <p:cNvPr id="667" name="Picture 181">
                <a:extLst>
                  <a:ext uri="{FF2B5EF4-FFF2-40B4-BE49-F238E27FC236}">
                    <a16:creationId xmlns:a16="http://schemas.microsoft.com/office/drawing/2014/main" id="{27413703-044C-414F-8CE4-0A38972A2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1061979" y="7207684"/>
                <a:ext cx="1230835" cy="664650"/>
              </a:xfrm>
              <a:prstGeom prst="rect">
                <a:avLst/>
              </a:prstGeom>
            </p:spPr>
          </p:pic>
          <p:sp>
            <p:nvSpPr>
              <p:cNvPr id="668" name="Rectangle 183">
                <a:extLst>
                  <a:ext uri="{FF2B5EF4-FFF2-40B4-BE49-F238E27FC236}">
                    <a16:creationId xmlns:a16="http://schemas.microsoft.com/office/drawing/2014/main" id="{06393850-6F4E-4CDC-9A83-16F8C0211F65}"/>
                  </a:ext>
                </a:extLst>
              </p:cNvPr>
              <p:cNvSpPr/>
              <p:nvPr/>
            </p:nvSpPr>
            <p:spPr>
              <a:xfrm>
                <a:off x="1287548" y="7557890"/>
                <a:ext cx="314701" cy="213390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noFill/>
                </a:endParaRPr>
              </a:p>
            </p:txBody>
          </p:sp>
          <p:cxnSp>
            <p:nvCxnSpPr>
              <p:cNvPr id="669" name="Straight Connector 46">
                <a:extLst>
                  <a:ext uri="{FF2B5EF4-FFF2-40B4-BE49-F238E27FC236}">
                    <a16:creationId xmlns:a16="http://schemas.microsoft.com/office/drawing/2014/main" id="{9DD4B25C-8543-4040-A9B1-1D89C23E04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78287" y="741230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0" name="TextBox 669">
                <a:extLst>
                  <a:ext uri="{FF2B5EF4-FFF2-40B4-BE49-F238E27FC236}">
                    <a16:creationId xmlns:a16="http://schemas.microsoft.com/office/drawing/2014/main" id="{A5FA755C-A760-4102-8AAE-92090D1EF84A}"/>
                  </a:ext>
                </a:extLst>
              </p:cNvPr>
              <p:cNvSpPr txBox="1"/>
              <p:nvPr/>
            </p:nvSpPr>
            <p:spPr>
              <a:xfrm>
                <a:off x="2374138" y="731717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71" name="Straight Connector 46">
                <a:extLst>
                  <a:ext uri="{FF2B5EF4-FFF2-40B4-BE49-F238E27FC236}">
                    <a16:creationId xmlns:a16="http://schemas.microsoft.com/office/drawing/2014/main" id="{327466BA-7DE1-466C-A219-F3F1A757DB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78287" y="753446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2" name="Straight Connector 46">
                <a:extLst>
                  <a:ext uri="{FF2B5EF4-FFF2-40B4-BE49-F238E27FC236}">
                    <a16:creationId xmlns:a16="http://schemas.microsoft.com/office/drawing/2014/main" id="{C88CDE1D-96F2-44B9-9B5A-F868213224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78287" y="769495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3" name="TextBox 672">
                <a:extLst>
                  <a:ext uri="{FF2B5EF4-FFF2-40B4-BE49-F238E27FC236}">
                    <a16:creationId xmlns:a16="http://schemas.microsoft.com/office/drawing/2014/main" id="{4F907D54-1A87-49A3-8104-2306D4FAA8C1}"/>
                  </a:ext>
                </a:extLst>
              </p:cNvPr>
              <p:cNvSpPr txBox="1"/>
              <p:nvPr/>
            </p:nvSpPr>
            <p:spPr>
              <a:xfrm>
                <a:off x="2366378" y="7445664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674" name="TextBox 673">
                <a:extLst>
                  <a:ext uri="{FF2B5EF4-FFF2-40B4-BE49-F238E27FC236}">
                    <a16:creationId xmlns:a16="http://schemas.microsoft.com/office/drawing/2014/main" id="{09FA81BD-0A68-4532-A59E-ADBFE20331A4}"/>
                  </a:ext>
                </a:extLst>
              </p:cNvPr>
              <p:cNvSpPr txBox="1"/>
              <p:nvPr/>
            </p:nvSpPr>
            <p:spPr>
              <a:xfrm>
                <a:off x="2362072" y="7599997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675" name="Straight Connector 46">
                <a:extLst>
                  <a:ext uri="{FF2B5EF4-FFF2-40B4-BE49-F238E27FC236}">
                    <a16:creationId xmlns:a16="http://schemas.microsoft.com/office/drawing/2014/main" id="{C5789F7C-5108-4102-A10D-E23089B43E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77180" y="7827199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6" name="TextBox 675">
                <a:extLst>
                  <a:ext uri="{FF2B5EF4-FFF2-40B4-BE49-F238E27FC236}">
                    <a16:creationId xmlns:a16="http://schemas.microsoft.com/office/drawing/2014/main" id="{1C2F8FD2-8A5D-4023-B4E7-8E89066DC161}"/>
                  </a:ext>
                </a:extLst>
              </p:cNvPr>
              <p:cNvSpPr txBox="1"/>
              <p:nvPr/>
            </p:nvSpPr>
            <p:spPr>
              <a:xfrm>
                <a:off x="2360965" y="773224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895" name="组合 894">
              <a:extLst>
                <a:ext uri="{FF2B5EF4-FFF2-40B4-BE49-F238E27FC236}">
                  <a16:creationId xmlns:a16="http://schemas.microsoft.com/office/drawing/2014/main" id="{46976F5E-579E-4EEA-B067-8F43637C49C4}"/>
                </a:ext>
              </a:extLst>
            </p:cNvPr>
            <p:cNvGrpSpPr/>
            <p:nvPr/>
          </p:nvGrpSpPr>
          <p:grpSpPr>
            <a:xfrm>
              <a:off x="3618709" y="3669581"/>
              <a:ext cx="911911" cy="307037"/>
              <a:chOff x="4100552" y="2859322"/>
              <a:chExt cx="730077" cy="266472"/>
            </a:xfrm>
          </p:grpSpPr>
          <p:sp>
            <p:nvSpPr>
              <p:cNvPr id="943" name="TextBox 245">
                <a:extLst>
                  <a:ext uri="{FF2B5EF4-FFF2-40B4-BE49-F238E27FC236}">
                    <a16:creationId xmlns:a16="http://schemas.microsoft.com/office/drawing/2014/main" id="{C3D0BEC8-97EB-44DE-A9EA-8B5913B301D9}"/>
                  </a:ext>
                </a:extLst>
              </p:cNvPr>
              <p:cNvSpPr txBox="1"/>
              <p:nvPr/>
            </p:nvSpPr>
            <p:spPr>
              <a:xfrm rot="19781573">
                <a:off x="4100552" y="2938814"/>
                <a:ext cx="258214" cy="18698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800" b="1" dirty="0">
                    <a:latin typeface="Arial" pitchFamily="34" charset="0"/>
                    <a:ea typeface="Arial Unicode MS" pitchFamily="34" charset="-122"/>
                    <a:cs typeface="Arial" pitchFamily="34" charset="0"/>
                  </a:rPr>
                  <a:t>EV</a:t>
                </a:r>
              </a:p>
            </p:txBody>
          </p:sp>
          <p:sp>
            <p:nvSpPr>
              <p:cNvPr id="944" name="TextBox 246">
                <a:extLst>
                  <a:ext uri="{FF2B5EF4-FFF2-40B4-BE49-F238E27FC236}">
                    <a16:creationId xmlns:a16="http://schemas.microsoft.com/office/drawing/2014/main" id="{143B0CBE-3830-4BDD-9F43-D7F22183ECD8}"/>
                  </a:ext>
                </a:extLst>
              </p:cNvPr>
              <p:cNvSpPr txBox="1"/>
              <p:nvPr/>
            </p:nvSpPr>
            <p:spPr>
              <a:xfrm rot="19781573">
                <a:off x="4222057" y="2859322"/>
                <a:ext cx="608572" cy="18698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800" b="1" dirty="0">
                    <a:latin typeface="Arial" pitchFamily="34" charset="0"/>
                    <a:ea typeface="Arial Unicode MS" pitchFamily="34" charset="-122"/>
                    <a:cs typeface="Arial" pitchFamily="34" charset="0"/>
                  </a:rPr>
                  <a:t>FLAG-ZHX2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6132211-D4E8-4CDE-B80F-873AAEE445DC}"/>
              </a:ext>
            </a:extLst>
          </p:cNvPr>
          <p:cNvGrpSpPr/>
          <p:nvPr/>
        </p:nvGrpSpPr>
        <p:grpSpPr>
          <a:xfrm>
            <a:off x="5251498" y="3642282"/>
            <a:ext cx="2390702" cy="6450199"/>
            <a:chOff x="5242549" y="3733419"/>
            <a:chExt cx="2390702" cy="645019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0170D6A-8CCC-4A75-9240-6C98C2BDEB5F}"/>
                </a:ext>
              </a:extLst>
            </p:cNvPr>
            <p:cNvGrpSpPr/>
            <p:nvPr/>
          </p:nvGrpSpPr>
          <p:grpSpPr>
            <a:xfrm>
              <a:off x="6190778" y="3733419"/>
              <a:ext cx="1442473" cy="1909930"/>
              <a:chOff x="6190778" y="3733419"/>
              <a:chExt cx="1442473" cy="1909930"/>
            </a:xfrm>
          </p:grpSpPr>
          <p:pic>
            <p:nvPicPr>
              <p:cNvPr id="880" name="图片 879" descr="墙上挂着一幅画&#10;&#10;低可信度描述已自动生成">
                <a:extLst>
                  <a:ext uri="{FF2B5EF4-FFF2-40B4-BE49-F238E27FC236}">
                    <a16:creationId xmlns:a16="http://schemas.microsoft.com/office/drawing/2014/main" id="{0BFB266E-FC65-478F-B9D7-D1C93B0C38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619" t="9802" r="42051" b="46108"/>
              <a:stretch/>
            </p:blipFill>
            <p:spPr>
              <a:xfrm>
                <a:off x="6246574" y="4057757"/>
                <a:ext cx="597641" cy="158559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grpSp>
            <p:nvGrpSpPr>
              <p:cNvPr id="881" name="组合 880">
                <a:extLst>
                  <a:ext uri="{FF2B5EF4-FFF2-40B4-BE49-F238E27FC236}">
                    <a16:creationId xmlns:a16="http://schemas.microsoft.com/office/drawing/2014/main" id="{C9904D7D-9209-4637-B689-88BF04E78DC1}"/>
                  </a:ext>
                </a:extLst>
              </p:cNvPr>
              <p:cNvGrpSpPr/>
              <p:nvPr/>
            </p:nvGrpSpPr>
            <p:grpSpPr>
              <a:xfrm>
                <a:off x="6314700" y="3733419"/>
                <a:ext cx="846188" cy="307037"/>
                <a:chOff x="5341118" y="375324"/>
                <a:chExt cx="677460" cy="266472"/>
              </a:xfrm>
            </p:grpSpPr>
            <p:sp>
              <p:nvSpPr>
                <p:cNvPr id="989" name="TextBox 245">
                  <a:extLst>
                    <a:ext uri="{FF2B5EF4-FFF2-40B4-BE49-F238E27FC236}">
                      <a16:creationId xmlns:a16="http://schemas.microsoft.com/office/drawing/2014/main" id="{E8AC10AA-2D0B-4B26-971F-B16771FB0C8E}"/>
                    </a:ext>
                  </a:extLst>
                </p:cNvPr>
                <p:cNvSpPr txBox="1"/>
                <p:nvPr/>
              </p:nvSpPr>
              <p:spPr>
                <a:xfrm rot="19781573">
                  <a:off x="5341118" y="454816"/>
                  <a:ext cx="258214" cy="186980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sz="800" b="1" dirty="0">
                      <a:latin typeface="Arial" pitchFamily="34" charset="0"/>
                      <a:ea typeface="Arial Unicode MS" pitchFamily="34" charset="-122"/>
                      <a:cs typeface="Arial" pitchFamily="34" charset="0"/>
                    </a:rPr>
                    <a:t>EV</a:t>
                  </a:r>
                </a:p>
              </p:txBody>
            </p:sp>
            <p:sp>
              <p:nvSpPr>
                <p:cNvPr id="990" name="TextBox 246">
                  <a:extLst>
                    <a:ext uri="{FF2B5EF4-FFF2-40B4-BE49-F238E27FC236}">
                      <a16:creationId xmlns:a16="http://schemas.microsoft.com/office/drawing/2014/main" id="{A504B9B1-1162-45D7-8B2A-EF30D2F1908F}"/>
                    </a:ext>
                  </a:extLst>
                </p:cNvPr>
                <p:cNvSpPr txBox="1"/>
                <p:nvPr/>
              </p:nvSpPr>
              <p:spPr>
                <a:xfrm rot="19781573">
                  <a:off x="5515242" y="375324"/>
                  <a:ext cx="503336" cy="186980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sz="800" b="1" dirty="0">
                      <a:latin typeface="Arial" pitchFamily="34" charset="0"/>
                      <a:ea typeface="Arial Unicode MS" pitchFamily="34" charset="-122"/>
                      <a:cs typeface="Arial" pitchFamily="34" charset="0"/>
                    </a:rPr>
                    <a:t>HA-ZHX2</a:t>
                  </a:r>
                </a:p>
              </p:txBody>
            </p:sp>
          </p:grpSp>
          <p:sp>
            <p:nvSpPr>
              <p:cNvPr id="883" name="矩形 882">
                <a:extLst>
                  <a:ext uri="{FF2B5EF4-FFF2-40B4-BE49-F238E27FC236}">
                    <a16:creationId xmlns:a16="http://schemas.microsoft.com/office/drawing/2014/main" id="{63767FEA-FC1D-467A-9D02-F0A34E3BF967}"/>
                  </a:ext>
                </a:extLst>
              </p:cNvPr>
              <p:cNvSpPr/>
              <p:nvPr/>
            </p:nvSpPr>
            <p:spPr>
              <a:xfrm>
                <a:off x="6190778" y="4176159"/>
                <a:ext cx="724052" cy="1443993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grpSp>
            <p:nvGrpSpPr>
              <p:cNvPr id="884" name="组合 883">
                <a:extLst>
                  <a:ext uri="{FF2B5EF4-FFF2-40B4-BE49-F238E27FC236}">
                    <a16:creationId xmlns:a16="http://schemas.microsoft.com/office/drawing/2014/main" id="{B14125FE-7D22-4C64-84D9-17EAC38E2AAB}"/>
                  </a:ext>
                </a:extLst>
              </p:cNvPr>
              <p:cNvGrpSpPr/>
              <p:nvPr/>
            </p:nvGrpSpPr>
            <p:grpSpPr>
              <a:xfrm>
                <a:off x="6890277" y="4102367"/>
                <a:ext cx="742974" cy="1490037"/>
                <a:chOff x="5523091" y="6027081"/>
                <a:chExt cx="694810" cy="959878"/>
              </a:xfrm>
            </p:grpSpPr>
            <p:cxnSp>
              <p:nvCxnSpPr>
                <p:cNvPr id="977" name="Straight Connector 46">
                  <a:extLst>
                    <a:ext uri="{FF2B5EF4-FFF2-40B4-BE49-F238E27FC236}">
                      <a16:creationId xmlns:a16="http://schemas.microsoft.com/office/drawing/2014/main" id="{0E689E9B-3C0E-4F23-96CF-1413E3081D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083243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8" name="Straight Connector 46">
                  <a:extLst>
                    <a:ext uri="{FF2B5EF4-FFF2-40B4-BE49-F238E27FC236}">
                      <a16:creationId xmlns:a16="http://schemas.microsoft.com/office/drawing/2014/main" id="{29CC6739-25A2-4A94-B4BE-D7E97F7C94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18025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9" name="TextBox 152">
                  <a:extLst>
                    <a:ext uri="{FF2B5EF4-FFF2-40B4-BE49-F238E27FC236}">
                      <a16:creationId xmlns:a16="http://schemas.microsoft.com/office/drawing/2014/main" id="{5DBDFAE3-A9B8-4DDD-9D02-1E4E2E36B3EB}"/>
                    </a:ext>
                  </a:extLst>
                </p:cNvPr>
                <p:cNvSpPr txBox="1"/>
                <p:nvPr/>
              </p:nvSpPr>
              <p:spPr>
                <a:xfrm>
                  <a:off x="5592196" y="6027081"/>
                  <a:ext cx="520531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80" name="TextBox 153">
                  <a:extLst>
                    <a:ext uri="{FF2B5EF4-FFF2-40B4-BE49-F238E27FC236}">
                      <a16:creationId xmlns:a16="http://schemas.microsoft.com/office/drawing/2014/main" id="{03FD99AC-71DF-42CB-90E5-FAB7E7B470E4}"/>
                    </a:ext>
                  </a:extLst>
                </p:cNvPr>
                <p:cNvSpPr txBox="1"/>
                <p:nvPr/>
              </p:nvSpPr>
              <p:spPr>
                <a:xfrm>
                  <a:off x="5592196" y="6126134"/>
                  <a:ext cx="625705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81" name="Straight Connector 46">
                  <a:extLst>
                    <a:ext uri="{FF2B5EF4-FFF2-40B4-BE49-F238E27FC236}">
                      <a16:creationId xmlns:a16="http://schemas.microsoft.com/office/drawing/2014/main" id="{8EBBF504-E4B3-4940-9F64-86E7CA0FE6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51736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2" name="TextBox 155">
                  <a:extLst>
                    <a:ext uri="{FF2B5EF4-FFF2-40B4-BE49-F238E27FC236}">
                      <a16:creationId xmlns:a16="http://schemas.microsoft.com/office/drawing/2014/main" id="{3C60649C-6AC1-4DE6-A440-7351F7C24D53}"/>
                    </a:ext>
                  </a:extLst>
                </p:cNvPr>
                <p:cNvSpPr txBox="1"/>
                <p:nvPr/>
              </p:nvSpPr>
              <p:spPr>
                <a:xfrm>
                  <a:off x="5598172" y="6453486"/>
                  <a:ext cx="531385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83" name="Straight Connector 46">
                  <a:extLst>
                    <a:ext uri="{FF2B5EF4-FFF2-40B4-BE49-F238E27FC236}">
                      <a16:creationId xmlns:a16="http://schemas.microsoft.com/office/drawing/2014/main" id="{B90DCD2A-A882-4825-B371-6FA3257BB4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359118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4" name="TextBox 157">
                  <a:extLst>
                    <a:ext uri="{FF2B5EF4-FFF2-40B4-BE49-F238E27FC236}">
                      <a16:creationId xmlns:a16="http://schemas.microsoft.com/office/drawing/2014/main" id="{28491B3F-E4F5-412A-A734-808D408192D3}"/>
                    </a:ext>
                  </a:extLst>
                </p:cNvPr>
                <p:cNvSpPr txBox="1"/>
                <p:nvPr/>
              </p:nvSpPr>
              <p:spPr>
                <a:xfrm>
                  <a:off x="5600269" y="6300150"/>
                  <a:ext cx="414062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85" name="Straight Connector 46">
                  <a:extLst>
                    <a:ext uri="{FF2B5EF4-FFF2-40B4-BE49-F238E27FC236}">
                      <a16:creationId xmlns:a16="http://schemas.microsoft.com/office/drawing/2014/main" id="{0DBC2137-7A13-4CFA-888B-9209FB821D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693463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6" name="TextBox 159">
                  <a:extLst>
                    <a:ext uri="{FF2B5EF4-FFF2-40B4-BE49-F238E27FC236}">
                      <a16:creationId xmlns:a16="http://schemas.microsoft.com/office/drawing/2014/main" id="{F5FF97C6-89D7-47DF-9485-E5197264570E}"/>
                    </a:ext>
                  </a:extLst>
                </p:cNvPr>
                <p:cNvSpPr txBox="1"/>
                <p:nvPr/>
              </p:nvSpPr>
              <p:spPr>
                <a:xfrm>
                  <a:off x="5598172" y="6643620"/>
                  <a:ext cx="599542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35kd</a:t>
                  </a:r>
                </a:p>
              </p:txBody>
            </p:sp>
            <p:cxnSp>
              <p:nvCxnSpPr>
                <p:cNvPr id="987" name="Straight Connector 46">
                  <a:extLst>
                    <a:ext uri="{FF2B5EF4-FFF2-40B4-BE49-F238E27FC236}">
                      <a16:creationId xmlns:a16="http://schemas.microsoft.com/office/drawing/2014/main" id="{4DD3A654-94F3-4E0B-AC7E-DD284098DB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89801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8" name="TextBox 161">
                  <a:extLst>
                    <a:ext uri="{FF2B5EF4-FFF2-40B4-BE49-F238E27FC236}">
                      <a16:creationId xmlns:a16="http://schemas.microsoft.com/office/drawing/2014/main" id="{AE072988-852B-42A4-9CF6-F473D47F71B4}"/>
                    </a:ext>
                  </a:extLst>
                </p:cNvPr>
                <p:cNvSpPr txBox="1"/>
                <p:nvPr/>
              </p:nvSpPr>
              <p:spPr>
                <a:xfrm>
                  <a:off x="5598172" y="6848170"/>
                  <a:ext cx="388339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25kd</a:t>
                  </a:r>
                </a:p>
              </p:txBody>
            </p: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4E38E95-F73C-443C-8734-617C386F26F2}"/>
                </a:ext>
              </a:extLst>
            </p:cNvPr>
            <p:cNvGrpSpPr/>
            <p:nvPr/>
          </p:nvGrpSpPr>
          <p:grpSpPr>
            <a:xfrm>
              <a:off x="6226383" y="6793497"/>
              <a:ext cx="1329190" cy="571885"/>
              <a:chOff x="9734794" y="4141213"/>
              <a:chExt cx="1329190" cy="933819"/>
            </a:xfrm>
          </p:grpSpPr>
          <p:pic>
            <p:nvPicPr>
              <p:cNvPr id="887" name="图片 886" descr="冰箱门上&#10;&#10;低可信度描述已自动生成">
                <a:extLst>
                  <a:ext uri="{FF2B5EF4-FFF2-40B4-BE49-F238E27FC236}">
                    <a16:creationId xmlns:a16="http://schemas.microsoft.com/office/drawing/2014/main" id="{45AEBABB-5EF3-4264-9291-2161583FC5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604" t="23381" r="63722" b="51926"/>
              <a:stretch/>
            </p:blipFill>
            <p:spPr>
              <a:xfrm flipH="1">
                <a:off x="9734794" y="4141213"/>
                <a:ext cx="649982" cy="887988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grpSp>
            <p:nvGrpSpPr>
              <p:cNvPr id="889" name="组合 888">
                <a:extLst>
                  <a:ext uri="{FF2B5EF4-FFF2-40B4-BE49-F238E27FC236}">
                    <a16:creationId xmlns:a16="http://schemas.microsoft.com/office/drawing/2014/main" id="{BA22C69E-D25E-474E-9A45-051DE0CAB6D8}"/>
                  </a:ext>
                </a:extLst>
              </p:cNvPr>
              <p:cNvGrpSpPr/>
              <p:nvPr/>
            </p:nvGrpSpPr>
            <p:grpSpPr>
              <a:xfrm>
                <a:off x="10321010" y="4197671"/>
                <a:ext cx="742974" cy="877361"/>
                <a:chOff x="5523091" y="6027081"/>
                <a:chExt cx="694810" cy="565194"/>
              </a:xfrm>
            </p:grpSpPr>
            <p:cxnSp>
              <p:nvCxnSpPr>
                <p:cNvPr id="951" name="Straight Connector 46">
                  <a:extLst>
                    <a:ext uri="{FF2B5EF4-FFF2-40B4-BE49-F238E27FC236}">
                      <a16:creationId xmlns:a16="http://schemas.microsoft.com/office/drawing/2014/main" id="{0B99F232-F9F6-48F2-BBF3-D5740EA3C9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083243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2" name="Straight Connector 46">
                  <a:extLst>
                    <a:ext uri="{FF2B5EF4-FFF2-40B4-BE49-F238E27FC236}">
                      <a16:creationId xmlns:a16="http://schemas.microsoft.com/office/drawing/2014/main" id="{4FA7C1EC-D4E6-4522-9917-11B2C048DA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18025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3" name="TextBox 152">
                  <a:extLst>
                    <a:ext uri="{FF2B5EF4-FFF2-40B4-BE49-F238E27FC236}">
                      <a16:creationId xmlns:a16="http://schemas.microsoft.com/office/drawing/2014/main" id="{DEBF8134-0CD5-4D5D-BBBA-6494877CE5BD}"/>
                    </a:ext>
                  </a:extLst>
                </p:cNvPr>
                <p:cNvSpPr txBox="1"/>
                <p:nvPr/>
              </p:nvSpPr>
              <p:spPr>
                <a:xfrm>
                  <a:off x="5592196" y="6027081"/>
                  <a:ext cx="520531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54" name="TextBox 153">
                  <a:extLst>
                    <a:ext uri="{FF2B5EF4-FFF2-40B4-BE49-F238E27FC236}">
                      <a16:creationId xmlns:a16="http://schemas.microsoft.com/office/drawing/2014/main" id="{BACFD0F6-0E2F-44E2-A8C3-830D557572E7}"/>
                    </a:ext>
                  </a:extLst>
                </p:cNvPr>
                <p:cNvSpPr txBox="1"/>
                <p:nvPr/>
              </p:nvSpPr>
              <p:spPr>
                <a:xfrm>
                  <a:off x="5592196" y="6126134"/>
                  <a:ext cx="625705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55" name="Straight Connector 46">
                  <a:extLst>
                    <a:ext uri="{FF2B5EF4-FFF2-40B4-BE49-F238E27FC236}">
                      <a16:creationId xmlns:a16="http://schemas.microsoft.com/office/drawing/2014/main" id="{62E96176-E7B3-4590-827A-175DE8D26F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51736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6" name="TextBox 155">
                  <a:extLst>
                    <a:ext uri="{FF2B5EF4-FFF2-40B4-BE49-F238E27FC236}">
                      <a16:creationId xmlns:a16="http://schemas.microsoft.com/office/drawing/2014/main" id="{0E084C68-0D9D-4958-BCA4-3959F7534736}"/>
                    </a:ext>
                  </a:extLst>
                </p:cNvPr>
                <p:cNvSpPr txBox="1"/>
                <p:nvPr/>
              </p:nvSpPr>
              <p:spPr>
                <a:xfrm>
                  <a:off x="5598172" y="6453486"/>
                  <a:ext cx="531385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57" name="Straight Connector 46">
                  <a:extLst>
                    <a:ext uri="{FF2B5EF4-FFF2-40B4-BE49-F238E27FC236}">
                      <a16:creationId xmlns:a16="http://schemas.microsoft.com/office/drawing/2014/main" id="{087AD509-4B53-403E-9BD7-34BA68FE33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359118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8" name="TextBox 157">
                  <a:extLst>
                    <a:ext uri="{FF2B5EF4-FFF2-40B4-BE49-F238E27FC236}">
                      <a16:creationId xmlns:a16="http://schemas.microsoft.com/office/drawing/2014/main" id="{BFE002F8-6B4C-4A94-A332-FEA768279B60}"/>
                    </a:ext>
                  </a:extLst>
                </p:cNvPr>
                <p:cNvSpPr txBox="1"/>
                <p:nvPr/>
              </p:nvSpPr>
              <p:spPr>
                <a:xfrm>
                  <a:off x="5600269" y="6300150"/>
                  <a:ext cx="414062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90" name="矩形 889">
                <a:extLst>
                  <a:ext uri="{FF2B5EF4-FFF2-40B4-BE49-F238E27FC236}">
                    <a16:creationId xmlns:a16="http://schemas.microsoft.com/office/drawing/2014/main" id="{4F7B5FB9-5C14-4534-B5E1-1D71A9C49D7F}"/>
                  </a:ext>
                </a:extLst>
              </p:cNvPr>
              <p:cNvSpPr/>
              <p:nvPr/>
            </p:nvSpPr>
            <p:spPr>
              <a:xfrm>
                <a:off x="9823422" y="4346177"/>
                <a:ext cx="534235" cy="154256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35111E2-0DFA-403F-A5B0-8612C8FAF0BC}"/>
                </a:ext>
              </a:extLst>
            </p:cNvPr>
            <p:cNvGrpSpPr/>
            <p:nvPr/>
          </p:nvGrpSpPr>
          <p:grpSpPr>
            <a:xfrm>
              <a:off x="6250997" y="5667751"/>
              <a:ext cx="1275766" cy="1162197"/>
              <a:chOff x="8585662" y="4141212"/>
              <a:chExt cx="1275766" cy="1546501"/>
            </a:xfrm>
          </p:grpSpPr>
          <p:pic>
            <p:nvPicPr>
              <p:cNvPr id="886" name="图片 885">
                <a:extLst>
                  <a:ext uri="{FF2B5EF4-FFF2-40B4-BE49-F238E27FC236}">
                    <a16:creationId xmlns:a16="http://schemas.microsoft.com/office/drawing/2014/main" id="{506F36CD-4597-4CCB-AB7F-2D5B64AD93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074" t="17442" r="50661" b="46441"/>
              <a:stretch/>
            </p:blipFill>
            <p:spPr>
              <a:xfrm>
                <a:off x="8585662" y="4141212"/>
                <a:ext cx="595082" cy="144399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grpSp>
            <p:nvGrpSpPr>
              <p:cNvPr id="888" name="组合 887">
                <a:extLst>
                  <a:ext uri="{FF2B5EF4-FFF2-40B4-BE49-F238E27FC236}">
                    <a16:creationId xmlns:a16="http://schemas.microsoft.com/office/drawing/2014/main" id="{968574A3-DD75-4F34-B867-9608167B30F5}"/>
                  </a:ext>
                </a:extLst>
              </p:cNvPr>
              <p:cNvGrpSpPr/>
              <p:nvPr/>
            </p:nvGrpSpPr>
            <p:grpSpPr>
              <a:xfrm>
                <a:off x="9118454" y="4197676"/>
                <a:ext cx="742974" cy="1490037"/>
                <a:chOff x="5523091" y="6027081"/>
                <a:chExt cx="694810" cy="959878"/>
              </a:xfrm>
            </p:grpSpPr>
            <p:cxnSp>
              <p:nvCxnSpPr>
                <p:cNvPr id="963" name="Straight Connector 46">
                  <a:extLst>
                    <a:ext uri="{FF2B5EF4-FFF2-40B4-BE49-F238E27FC236}">
                      <a16:creationId xmlns:a16="http://schemas.microsoft.com/office/drawing/2014/main" id="{2694430E-5B6E-4C54-B70C-3E49DB0264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083243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4" name="Straight Connector 46">
                  <a:extLst>
                    <a:ext uri="{FF2B5EF4-FFF2-40B4-BE49-F238E27FC236}">
                      <a16:creationId xmlns:a16="http://schemas.microsoft.com/office/drawing/2014/main" id="{63DE786D-BA4C-4646-A284-6E20CAE76C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18025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65" name="TextBox 152">
                  <a:extLst>
                    <a:ext uri="{FF2B5EF4-FFF2-40B4-BE49-F238E27FC236}">
                      <a16:creationId xmlns:a16="http://schemas.microsoft.com/office/drawing/2014/main" id="{00AF9A00-4EA6-4E60-92D7-3B1AA5919CED}"/>
                    </a:ext>
                  </a:extLst>
                </p:cNvPr>
                <p:cNvSpPr txBox="1"/>
                <p:nvPr/>
              </p:nvSpPr>
              <p:spPr>
                <a:xfrm>
                  <a:off x="5592196" y="6027081"/>
                  <a:ext cx="520531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66" name="TextBox 153">
                  <a:extLst>
                    <a:ext uri="{FF2B5EF4-FFF2-40B4-BE49-F238E27FC236}">
                      <a16:creationId xmlns:a16="http://schemas.microsoft.com/office/drawing/2014/main" id="{E7149B38-89A4-4D70-BF04-B0FA83ED8315}"/>
                    </a:ext>
                  </a:extLst>
                </p:cNvPr>
                <p:cNvSpPr txBox="1"/>
                <p:nvPr/>
              </p:nvSpPr>
              <p:spPr>
                <a:xfrm>
                  <a:off x="5592196" y="6126134"/>
                  <a:ext cx="625705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67" name="Straight Connector 46">
                  <a:extLst>
                    <a:ext uri="{FF2B5EF4-FFF2-40B4-BE49-F238E27FC236}">
                      <a16:creationId xmlns:a16="http://schemas.microsoft.com/office/drawing/2014/main" id="{77F446D2-6DBC-4636-910C-1F695D8BFC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51736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68" name="TextBox 155">
                  <a:extLst>
                    <a:ext uri="{FF2B5EF4-FFF2-40B4-BE49-F238E27FC236}">
                      <a16:creationId xmlns:a16="http://schemas.microsoft.com/office/drawing/2014/main" id="{88E8EF5C-C54A-4B78-9DF2-91445A617780}"/>
                    </a:ext>
                  </a:extLst>
                </p:cNvPr>
                <p:cNvSpPr txBox="1"/>
                <p:nvPr/>
              </p:nvSpPr>
              <p:spPr>
                <a:xfrm>
                  <a:off x="5598172" y="6453486"/>
                  <a:ext cx="531385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69" name="Straight Connector 46">
                  <a:extLst>
                    <a:ext uri="{FF2B5EF4-FFF2-40B4-BE49-F238E27FC236}">
                      <a16:creationId xmlns:a16="http://schemas.microsoft.com/office/drawing/2014/main" id="{B4D59751-AD03-4CE9-8F9D-B2462EE3AF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359118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0" name="TextBox 157">
                  <a:extLst>
                    <a:ext uri="{FF2B5EF4-FFF2-40B4-BE49-F238E27FC236}">
                      <a16:creationId xmlns:a16="http://schemas.microsoft.com/office/drawing/2014/main" id="{5E5BE304-8B8B-4848-94AB-8EE45460A4B8}"/>
                    </a:ext>
                  </a:extLst>
                </p:cNvPr>
                <p:cNvSpPr txBox="1"/>
                <p:nvPr/>
              </p:nvSpPr>
              <p:spPr>
                <a:xfrm>
                  <a:off x="5600269" y="6300150"/>
                  <a:ext cx="414062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71" name="Straight Connector 46">
                  <a:extLst>
                    <a:ext uri="{FF2B5EF4-FFF2-40B4-BE49-F238E27FC236}">
                      <a16:creationId xmlns:a16="http://schemas.microsoft.com/office/drawing/2014/main" id="{0BE3C746-5072-4EEC-857E-FAE1B430E2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693463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2" name="TextBox 159">
                  <a:extLst>
                    <a:ext uri="{FF2B5EF4-FFF2-40B4-BE49-F238E27FC236}">
                      <a16:creationId xmlns:a16="http://schemas.microsoft.com/office/drawing/2014/main" id="{EA900C0B-09B1-4950-95DF-BD354713D497}"/>
                    </a:ext>
                  </a:extLst>
                </p:cNvPr>
                <p:cNvSpPr txBox="1"/>
                <p:nvPr/>
              </p:nvSpPr>
              <p:spPr>
                <a:xfrm>
                  <a:off x="5598172" y="6643620"/>
                  <a:ext cx="599542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35kd</a:t>
                  </a:r>
                </a:p>
              </p:txBody>
            </p:sp>
            <p:cxnSp>
              <p:nvCxnSpPr>
                <p:cNvPr id="973" name="Straight Connector 46">
                  <a:extLst>
                    <a:ext uri="{FF2B5EF4-FFF2-40B4-BE49-F238E27FC236}">
                      <a16:creationId xmlns:a16="http://schemas.microsoft.com/office/drawing/2014/main" id="{86EFEA8B-A79F-4E11-8DA8-6CF629970F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89801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4" name="TextBox 161">
                  <a:extLst>
                    <a:ext uri="{FF2B5EF4-FFF2-40B4-BE49-F238E27FC236}">
                      <a16:creationId xmlns:a16="http://schemas.microsoft.com/office/drawing/2014/main" id="{EFBA6FD5-B546-4CB8-B1CD-55FEFA26076F}"/>
                    </a:ext>
                  </a:extLst>
                </p:cNvPr>
                <p:cNvSpPr txBox="1"/>
                <p:nvPr/>
              </p:nvSpPr>
              <p:spPr>
                <a:xfrm>
                  <a:off x="5598172" y="6848170"/>
                  <a:ext cx="388339" cy="1387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25kd</a:t>
                  </a:r>
                </a:p>
              </p:txBody>
            </p:sp>
          </p:grpSp>
          <p:sp>
            <p:nvSpPr>
              <p:cNvPr id="891" name="矩形 890">
                <a:extLst>
                  <a:ext uri="{FF2B5EF4-FFF2-40B4-BE49-F238E27FC236}">
                    <a16:creationId xmlns:a16="http://schemas.microsoft.com/office/drawing/2014/main" id="{09B08BCE-60A4-4FB0-8CEE-FB6E9BC637B4}"/>
                  </a:ext>
                </a:extLst>
              </p:cNvPr>
              <p:cNvSpPr/>
              <p:nvPr/>
            </p:nvSpPr>
            <p:spPr>
              <a:xfrm>
                <a:off x="8599937" y="4306893"/>
                <a:ext cx="534235" cy="154256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sp>
          <p:nvSpPr>
            <p:cNvPr id="896" name="TextBox 263">
              <a:extLst>
                <a:ext uri="{FF2B5EF4-FFF2-40B4-BE49-F238E27FC236}">
                  <a16:creationId xmlns:a16="http://schemas.microsoft.com/office/drawing/2014/main" id="{08DEBEFE-2F01-4B84-BAA5-162F91761B9C}"/>
                </a:ext>
              </a:extLst>
            </p:cNvPr>
            <p:cNvSpPr txBox="1"/>
            <p:nvPr/>
          </p:nvSpPr>
          <p:spPr>
            <a:xfrm>
              <a:off x="5495726" y="5703161"/>
              <a:ext cx="81501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HIF1α</a:t>
              </a:r>
            </a:p>
          </p:txBody>
        </p:sp>
        <p:sp>
          <p:nvSpPr>
            <p:cNvPr id="897" name="TextBox 263">
              <a:extLst>
                <a:ext uri="{FF2B5EF4-FFF2-40B4-BE49-F238E27FC236}">
                  <a16:creationId xmlns:a16="http://schemas.microsoft.com/office/drawing/2014/main" id="{0D6783CC-9267-4017-8FF5-E6FD96BDED1E}"/>
                </a:ext>
              </a:extLst>
            </p:cNvPr>
            <p:cNvSpPr txBox="1"/>
            <p:nvPr/>
          </p:nvSpPr>
          <p:spPr>
            <a:xfrm>
              <a:off x="5455062" y="6827339"/>
              <a:ext cx="81501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1B3E3DA-1E1A-41CE-A44B-8CF8982300CF}"/>
                </a:ext>
              </a:extLst>
            </p:cNvPr>
            <p:cNvGrpSpPr/>
            <p:nvPr/>
          </p:nvGrpSpPr>
          <p:grpSpPr>
            <a:xfrm>
              <a:off x="5487072" y="9135593"/>
              <a:ext cx="2053233" cy="1048025"/>
              <a:chOff x="5671641" y="8431200"/>
              <a:chExt cx="2053233" cy="1578109"/>
            </a:xfrm>
          </p:grpSpPr>
          <p:sp>
            <p:nvSpPr>
              <p:cNvPr id="898" name="TextBox 251">
                <a:extLst>
                  <a:ext uri="{FF2B5EF4-FFF2-40B4-BE49-F238E27FC236}">
                    <a16:creationId xmlns:a16="http://schemas.microsoft.com/office/drawing/2014/main" id="{2255FA6E-CE8C-418C-B950-AD63B81D2304}"/>
                  </a:ext>
                </a:extLst>
              </p:cNvPr>
              <p:cNvSpPr txBox="1"/>
              <p:nvPr/>
            </p:nvSpPr>
            <p:spPr>
              <a:xfrm>
                <a:off x="5671641" y="9095737"/>
                <a:ext cx="815013" cy="324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Tubulin</a:t>
                </a: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EFDC5C3-9957-48FA-B7DE-18FC7D9F8F40}"/>
                  </a:ext>
                </a:extLst>
              </p:cNvPr>
              <p:cNvGrpSpPr/>
              <p:nvPr/>
            </p:nvGrpSpPr>
            <p:grpSpPr>
              <a:xfrm>
                <a:off x="6429103" y="8431200"/>
                <a:ext cx="1295771" cy="1578109"/>
                <a:chOff x="6202895" y="6283171"/>
                <a:chExt cx="1295771" cy="1578109"/>
              </a:xfrm>
            </p:grpSpPr>
            <p:pic>
              <p:nvPicPr>
                <p:cNvPr id="879" name="图片 878" descr="图片包含 器具, 猫, 照片, 水槽&#10;&#10;描述已自动生成">
                  <a:extLst>
                    <a:ext uri="{FF2B5EF4-FFF2-40B4-BE49-F238E27FC236}">
                      <a16:creationId xmlns:a16="http://schemas.microsoft.com/office/drawing/2014/main" id="{9AC8DCC9-9101-4A6E-AC96-2E43EEC4919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784" t="32304" r="45609" b="24687"/>
                <a:stretch/>
              </p:blipFill>
              <p:spPr>
                <a:xfrm>
                  <a:off x="6202895" y="6283171"/>
                  <a:ext cx="647428" cy="1546760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grpSp>
              <p:nvGrpSpPr>
                <p:cNvPr id="901" name="组合 900">
                  <a:extLst>
                    <a:ext uri="{FF2B5EF4-FFF2-40B4-BE49-F238E27FC236}">
                      <a16:creationId xmlns:a16="http://schemas.microsoft.com/office/drawing/2014/main" id="{3D6ECB38-AE01-4089-AF53-C2BC7C7163DC}"/>
                    </a:ext>
                  </a:extLst>
                </p:cNvPr>
                <p:cNvGrpSpPr/>
                <p:nvPr/>
              </p:nvGrpSpPr>
              <p:grpSpPr>
                <a:xfrm>
                  <a:off x="6755692" y="6447577"/>
                  <a:ext cx="742974" cy="1413703"/>
                  <a:chOff x="5523091" y="6027081"/>
                  <a:chExt cx="694810" cy="968719"/>
                </a:xfrm>
              </p:grpSpPr>
              <p:cxnSp>
                <p:nvCxnSpPr>
                  <p:cNvPr id="931" name="Straight Connector 46">
                    <a:extLst>
                      <a:ext uri="{FF2B5EF4-FFF2-40B4-BE49-F238E27FC236}">
                        <a16:creationId xmlns:a16="http://schemas.microsoft.com/office/drawing/2014/main" id="{4AD104F6-458C-41A1-B4BC-501FE1D377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23091" y="6083243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2" name="Straight Connector 46">
                    <a:extLst>
                      <a:ext uri="{FF2B5EF4-FFF2-40B4-BE49-F238E27FC236}">
                        <a16:creationId xmlns:a16="http://schemas.microsoft.com/office/drawing/2014/main" id="{5E9E8493-2105-4F05-9F9B-D023E11A86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23091" y="6180254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33" name="TextBox 152">
                    <a:extLst>
                      <a:ext uri="{FF2B5EF4-FFF2-40B4-BE49-F238E27FC236}">
                        <a16:creationId xmlns:a16="http://schemas.microsoft.com/office/drawing/2014/main" id="{16758AA8-912D-4D2B-8766-9BAAE9A5E11D}"/>
                      </a:ext>
                    </a:extLst>
                  </p:cNvPr>
                  <p:cNvSpPr txBox="1"/>
                  <p:nvPr/>
                </p:nvSpPr>
                <p:spPr>
                  <a:xfrm>
                    <a:off x="5592196" y="6027081"/>
                    <a:ext cx="520531" cy="147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130 </a:t>
                    </a:r>
                    <a:r>
                      <a:rPr lang="en-US" sz="8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kd</a:t>
                    </a:r>
                    <a:endParaRPr lang="en-US" sz="8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34" name="TextBox 153">
                    <a:extLst>
                      <a:ext uri="{FF2B5EF4-FFF2-40B4-BE49-F238E27FC236}">
                        <a16:creationId xmlns:a16="http://schemas.microsoft.com/office/drawing/2014/main" id="{2EAB5CCF-09FC-4709-8083-E29C40AAF476}"/>
                      </a:ext>
                    </a:extLst>
                  </p:cNvPr>
                  <p:cNvSpPr txBox="1"/>
                  <p:nvPr/>
                </p:nvSpPr>
                <p:spPr>
                  <a:xfrm>
                    <a:off x="5592196" y="6126134"/>
                    <a:ext cx="625705" cy="147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100 </a:t>
                    </a:r>
                    <a:r>
                      <a:rPr lang="en-US" sz="8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kd</a:t>
                    </a:r>
                    <a:endParaRPr lang="en-US" sz="8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935" name="Straight Connector 46">
                    <a:extLst>
                      <a:ext uri="{FF2B5EF4-FFF2-40B4-BE49-F238E27FC236}">
                        <a16:creationId xmlns:a16="http://schemas.microsoft.com/office/drawing/2014/main" id="{8A5B112D-AC2D-44D4-A340-46515E76551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23091" y="6517364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36" name="TextBox 155">
                    <a:extLst>
                      <a:ext uri="{FF2B5EF4-FFF2-40B4-BE49-F238E27FC236}">
                        <a16:creationId xmlns:a16="http://schemas.microsoft.com/office/drawing/2014/main" id="{06D802B0-1B5B-4EB6-899C-C2826BDF6794}"/>
                      </a:ext>
                    </a:extLst>
                  </p:cNvPr>
                  <p:cNvSpPr txBox="1"/>
                  <p:nvPr/>
                </p:nvSpPr>
                <p:spPr>
                  <a:xfrm>
                    <a:off x="5598172" y="6453486"/>
                    <a:ext cx="531385" cy="147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55 </a:t>
                    </a:r>
                    <a:r>
                      <a:rPr lang="en-US" sz="8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kd</a:t>
                    </a:r>
                    <a:endParaRPr lang="en-US" sz="8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937" name="Straight Connector 46">
                    <a:extLst>
                      <a:ext uri="{FF2B5EF4-FFF2-40B4-BE49-F238E27FC236}">
                        <a16:creationId xmlns:a16="http://schemas.microsoft.com/office/drawing/2014/main" id="{0395C947-939E-44CF-A48C-55515F3259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23091" y="6359118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38" name="TextBox 157">
                    <a:extLst>
                      <a:ext uri="{FF2B5EF4-FFF2-40B4-BE49-F238E27FC236}">
                        <a16:creationId xmlns:a16="http://schemas.microsoft.com/office/drawing/2014/main" id="{021498FA-96E5-4660-8BC6-D14C036BE7E5}"/>
                      </a:ext>
                    </a:extLst>
                  </p:cNvPr>
                  <p:cNvSpPr txBox="1"/>
                  <p:nvPr/>
                </p:nvSpPr>
                <p:spPr>
                  <a:xfrm>
                    <a:off x="5600269" y="6300150"/>
                    <a:ext cx="414062" cy="147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70 </a:t>
                    </a:r>
                    <a:r>
                      <a:rPr lang="en-US" sz="8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kd</a:t>
                    </a:r>
                    <a:endParaRPr lang="en-US" sz="8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939" name="Straight Connector 46">
                    <a:extLst>
                      <a:ext uri="{FF2B5EF4-FFF2-40B4-BE49-F238E27FC236}">
                        <a16:creationId xmlns:a16="http://schemas.microsoft.com/office/drawing/2014/main" id="{0B4DFFC7-2146-4B4F-B339-E42086022D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23091" y="6693463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40" name="TextBox 159">
                    <a:extLst>
                      <a:ext uri="{FF2B5EF4-FFF2-40B4-BE49-F238E27FC236}">
                        <a16:creationId xmlns:a16="http://schemas.microsoft.com/office/drawing/2014/main" id="{0765E16A-5A77-415F-A7E9-7FC0BD15174F}"/>
                      </a:ext>
                    </a:extLst>
                  </p:cNvPr>
                  <p:cNvSpPr txBox="1"/>
                  <p:nvPr/>
                </p:nvSpPr>
                <p:spPr>
                  <a:xfrm>
                    <a:off x="5598172" y="6643620"/>
                    <a:ext cx="599542" cy="147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35kd</a:t>
                    </a:r>
                  </a:p>
                </p:txBody>
              </p:sp>
              <p:cxnSp>
                <p:nvCxnSpPr>
                  <p:cNvPr id="941" name="Straight Connector 46">
                    <a:extLst>
                      <a:ext uri="{FF2B5EF4-FFF2-40B4-BE49-F238E27FC236}">
                        <a16:creationId xmlns:a16="http://schemas.microsoft.com/office/drawing/2014/main" id="{E86B7E1A-DC3E-4D6B-B2B8-CAD5E5E4CDF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23091" y="6898014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42" name="TextBox 161">
                    <a:extLst>
                      <a:ext uri="{FF2B5EF4-FFF2-40B4-BE49-F238E27FC236}">
                        <a16:creationId xmlns:a16="http://schemas.microsoft.com/office/drawing/2014/main" id="{0B797429-60B3-44F6-B1C2-9A50F4F4618A}"/>
                      </a:ext>
                    </a:extLst>
                  </p:cNvPr>
                  <p:cNvSpPr txBox="1"/>
                  <p:nvPr/>
                </p:nvSpPr>
                <p:spPr>
                  <a:xfrm>
                    <a:off x="5598172" y="6848170"/>
                    <a:ext cx="388339" cy="147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25kd</a:t>
                    </a:r>
                  </a:p>
                </p:txBody>
              </p:sp>
            </p:grpSp>
          </p:grpSp>
          <p:sp>
            <p:nvSpPr>
              <p:cNvPr id="904" name="矩形 903">
                <a:extLst>
                  <a:ext uri="{FF2B5EF4-FFF2-40B4-BE49-F238E27FC236}">
                    <a16:creationId xmlns:a16="http://schemas.microsoft.com/office/drawing/2014/main" id="{798C0F51-FB5E-42E7-8FAC-F4F03069CE3E}"/>
                  </a:ext>
                </a:extLst>
              </p:cNvPr>
              <p:cNvSpPr/>
              <p:nvPr/>
            </p:nvSpPr>
            <p:spPr>
              <a:xfrm>
                <a:off x="6475959" y="9203481"/>
                <a:ext cx="534235" cy="154256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C8658CCB-1F7C-4E8C-9DB6-31A8C6BBE3A5}"/>
                </a:ext>
              </a:extLst>
            </p:cNvPr>
            <p:cNvGrpSpPr/>
            <p:nvPr/>
          </p:nvGrpSpPr>
          <p:grpSpPr>
            <a:xfrm>
              <a:off x="5485821" y="7371991"/>
              <a:ext cx="2069118" cy="895671"/>
              <a:chOff x="5611209" y="7014881"/>
              <a:chExt cx="2069118" cy="995927"/>
            </a:xfrm>
          </p:grpSpPr>
          <p:sp>
            <p:nvSpPr>
              <p:cNvPr id="899" name="TextBox 263">
                <a:extLst>
                  <a:ext uri="{FF2B5EF4-FFF2-40B4-BE49-F238E27FC236}">
                    <a16:creationId xmlns:a16="http://schemas.microsoft.com/office/drawing/2014/main" id="{0AA68482-A1F3-4010-AF34-A38C82E7687B}"/>
                  </a:ext>
                </a:extLst>
              </p:cNvPr>
              <p:cNvSpPr txBox="1"/>
              <p:nvPr/>
            </p:nvSpPr>
            <p:spPr>
              <a:xfrm>
                <a:off x="5611209" y="7212736"/>
                <a:ext cx="815013" cy="2395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HIF1α</a:t>
                </a: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16F08820-9D51-44B9-9AF5-F2F471EB629C}"/>
                  </a:ext>
                </a:extLst>
              </p:cNvPr>
              <p:cNvGrpSpPr/>
              <p:nvPr/>
            </p:nvGrpSpPr>
            <p:grpSpPr>
              <a:xfrm>
                <a:off x="6364174" y="7014881"/>
                <a:ext cx="1316153" cy="995927"/>
                <a:chOff x="7513938" y="6283171"/>
                <a:chExt cx="1316153" cy="995927"/>
              </a:xfrm>
            </p:grpSpPr>
            <p:pic>
              <p:nvPicPr>
                <p:cNvPr id="878" name="图片 877" descr="墙上挂着一幅画&#10;&#10;中度可信度描述已自动生成">
                  <a:extLst>
                    <a:ext uri="{FF2B5EF4-FFF2-40B4-BE49-F238E27FC236}">
                      <a16:creationId xmlns:a16="http://schemas.microsoft.com/office/drawing/2014/main" id="{215C4D58-908F-4E4F-B973-7A9C53FDB7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418" t="30944" r="47333" b="46032"/>
                <a:stretch/>
              </p:blipFill>
              <p:spPr>
                <a:xfrm>
                  <a:off x="7513938" y="6283171"/>
                  <a:ext cx="633466" cy="827985"/>
                </a:xfrm>
                <a:prstGeom prst="rect">
                  <a:avLst/>
                </a:prstGeom>
                <a:ln>
                  <a:solidFill>
                    <a:schemeClr val="tx1"/>
                  </a:solidFill>
                </a:ln>
              </p:spPr>
            </p:pic>
            <p:grpSp>
              <p:nvGrpSpPr>
                <p:cNvPr id="902" name="组合 901">
                  <a:extLst>
                    <a:ext uri="{FF2B5EF4-FFF2-40B4-BE49-F238E27FC236}">
                      <a16:creationId xmlns:a16="http://schemas.microsoft.com/office/drawing/2014/main" id="{D6CE59E6-D775-4F2D-B1C8-92D7F10D5745}"/>
                    </a:ext>
                  </a:extLst>
                </p:cNvPr>
                <p:cNvGrpSpPr/>
                <p:nvPr/>
              </p:nvGrpSpPr>
              <p:grpSpPr>
                <a:xfrm>
                  <a:off x="8087117" y="6441378"/>
                  <a:ext cx="742974" cy="837720"/>
                  <a:chOff x="5523091" y="6027081"/>
                  <a:chExt cx="694810" cy="574035"/>
                </a:xfrm>
              </p:grpSpPr>
              <p:cxnSp>
                <p:nvCxnSpPr>
                  <p:cNvPr id="919" name="Straight Connector 46">
                    <a:extLst>
                      <a:ext uri="{FF2B5EF4-FFF2-40B4-BE49-F238E27FC236}">
                        <a16:creationId xmlns:a16="http://schemas.microsoft.com/office/drawing/2014/main" id="{67A4EFA2-2A77-4B85-B996-1AF2839882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23091" y="6083243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0" name="Straight Connector 46">
                    <a:extLst>
                      <a:ext uri="{FF2B5EF4-FFF2-40B4-BE49-F238E27FC236}">
                        <a16:creationId xmlns:a16="http://schemas.microsoft.com/office/drawing/2014/main" id="{06E7F0B6-5F5D-458B-AF12-C8E0129E5A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23091" y="6180254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21" name="TextBox 152">
                    <a:extLst>
                      <a:ext uri="{FF2B5EF4-FFF2-40B4-BE49-F238E27FC236}">
                        <a16:creationId xmlns:a16="http://schemas.microsoft.com/office/drawing/2014/main" id="{8BEEC199-F364-4027-B0CC-16F5C05B3166}"/>
                      </a:ext>
                    </a:extLst>
                  </p:cNvPr>
                  <p:cNvSpPr txBox="1"/>
                  <p:nvPr/>
                </p:nvSpPr>
                <p:spPr>
                  <a:xfrm>
                    <a:off x="5592196" y="6027081"/>
                    <a:ext cx="520531" cy="147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130 </a:t>
                    </a:r>
                    <a:r>
                      <a:rPr lang="en-US" sz="8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kd</a:t>
                    </a:r>
                    <a:endParaRPr lang="en-US" sz="8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22" name="TextBox 153">
                    <a:extLst>
                      <a:ext uri="{FF2B5EF4-FFF2-40B4-BE49-F238E27FC236}">
                        <a16:creationId xmlns:a16="http://schemas.microsoft.com/office/drawing/2014/main" id="{9F8216C1-746D-4406-8FF2-45D0A356356B}"/>
                      </a:ext>
                    </a:extLst>
                  </p:cNvPr>
                  <p:cNvSpPr txBox="1"/>
                  <p:nvPr/>
                </p:nvSpPr>
                <p:spPr>
                  <a:xfrm>
                    <a:off x="5592196" y="6126134"/>
                    <a:ext cx="625705" cy="147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100 </a:t>
                    </a:r>
                    <a:r>
                      <a:rPr lang="en-US" sz="8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kd</a:t>
                    </a:r>
                    <a:endParaRPr lang="en-US" sz="8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923" name="Straight Connector 46">
                    <a:extLst>
                      <a:ext uri="{FF2B5EF4-FFF2-40B4-BE49-F238E27FC236}">
                        <a16:creationId xmlns:a16="http://schemas.microsoft.com/office/drawing/2014/main" id="{6801840B-8442-47F6-91FD-98D8342D8B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23091" y="6517364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24" name="TextBox 155">
                    <a:extLst>
                      <a:ext uri="{FF2B5EF4-FFF2-40B4-BE49-F238E27FC236}">
                        <a16:creationId xmlns:a16="http://schemas.microsoft.com/office/drawing/2014/main" id="{7FCC5227-D809-4F4A-AA06-104476F690B4}"/>
                      </a:ext>
                    </a:extLst>
                  </p:cNvPr>
                  <p:cNvSpPr txBox="1"/>
                  <p:nvPr/>
                </p:nvSpPr>
                <p:spPr>
                  <a:xfrm>
                    <a:off x="5598172" y="6453486"/>
                    <a:ext cx="531385" cy="147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55 </a:t>
                    </a:r>
                    <a:r>
                      <a:rPr lang="en-US" sz="8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kd</a:t>
                    </a:r>
                    <a:endParaRPr lang="en-US" sz="8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925" name="Straight Connector 46">
                    <a:extLst>
                      <a:ext uri="{FF2B5EF4-FFF2-40B4-BE49-F238E27FC236}">
                        <a16:creationId xmlns:a16="http://schemas.microsoft.com/office/drawing/2014/main" id="{E77E57AD-A610-43F2-8B2E-48CAE85D37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23091" y="6359118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26" name="TextBox 157">
                    <a:extLst>
                      <a:ext uri="{FF2B5EF4-FFF2-40B4-BE49-F238E27FC236}">
                        <a16:creationId xmlns:a16="http://schemas.microsoft.com/office/drawing/2014/main" id="{54FEF421-4D1D-438F-94CC-1C30E73EF4DC}"/>
                      </a:ext>
                    </a:extLst>
                  </p:cNvPr>
                  <p:cNvSpPr txBox="1"/>
                  <p:nvPr/>
                </p:nvSpPr>
                <p:spPr>
                  <a:xfrm>
                    <a:off x="5600269" y="6300150"/>
                    <a:ext cx="414062" cy="14763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8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70 </a:t>
                    </a:r>
                    <a:r>
                      <a:rPr lang="en-US" sz="800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kd</a:t>
                    </a:r>
                    <a:endParaRPr lang="en-US" sz="8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905" name="矩形 904">
                  <a:extLst>
                    <a:ext uri="{FF2B5EF4-FFF2-40B4-BE49-F238E27FC236}">
                      <a16:creationId xmlns:a16="http://schemas.microsoft.com/office/drawing/2014/main" id="{B0AD527E-E401-4999-B382-43E96B5E615F}"/>
                    </a:ext>
                  </a:extLst>
                </p:cNvPr>
                <p:cNvSpPr/>
                <p:nvPr/>
              </p:nvSpPr>
              <p:spPr>
                <a:xfrm>
                  <a:off x="7578923" y="6546155"/>
                  <a:ext cx="534235" cy="154256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/>
                </a:p>
              </p:txBody>
            </p:sp>
          </p:grp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BC82007-8F2C-4880-8981-218B0FEE0E31}"/>
                </a:ext>
              </a:extLst>
            </p:cNvPr>
            <p:cNvGrpSpPr/>
            <p:nvPr/>
          </p:nvGrpSpPr>
          <p:grpSpPr>
            <a:xfrm>
              <a:off x="5463204" y="8157742"/>
              <a:ext cx="2148461" cy="923887"/>
              <a:chOff x="7994397" y="6298759"/>
              <a:chExt cx="2148461" cy="1328703"/>
            </a:xfrm>
          </p:grpSpPr>
          <p:pic>
            <p:nvPicPr>
              <p:cNvPr id="877" name="图片 876" descr="图片包含 水, 小, 镜子, 游戏机&#10;&#10;描述已自动生成">
                <a:extLst>
                  <a:ext uri="{FF2B5EF4-FFF2-40B4-BE49-F238E27FC236}">
                    <a16:creationId xmlns:a16="http://schemas.microsoft.com/office/drawing/2014/main" id="{13191622-BA1D-4DD6-B674-74FAAF5D2D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933" t="32251" r="38956" b="30803"/>
              <a:stretch/>
            </p:blipFill>
            <p:spPr>
              <a:xfrm>
                <a:off x="8780724" y="6298759"/>
                <a:ext cx="628086" cy="132870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900" name="TextBox 263">
                <a:extLst>
                  <a:ext uri="{FF2B5EF4-FFF2-40B4-BE49-F238E27FC236}">
                    <a16:creationId xmlns:a16="http://schemas.microsoft.com/office/drawing/2014/main" id="{2CB28BFD-50C5-4435-9BE3-64DC7AB63EF6}"/>
                  </a:ext>
                </a:extLst>
              </p:cNvPr>
              <p:cNvSpPr txBox="1"/>
              <p:nvPr/>
            </p:nvSpPr>
            <p:spPr>
              <a:xfrm>
                <a:off x="7994397" y="6431782"/>
                <a:ext cx="815013" cy="309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</a:p>
            </p:txBody>
          </p:sp>
          <p:grpSp>
            <p:nvGrpSpPr>
              <p:cNvPr id="903" name="组合 902">
                <a:extLst>
                  <a:ext uri="{FF2B5EF4-FFF2-40B4-BE49-F238E27FC236}">
                    <a16:creationId xmlns:a16="http://schemas.microsoft.com/office/drawing/2014/main" id="{9BDE47F7-21FC-4C59-89F9-96F6680C2A9B}"/>
                  </a:ext>
                </a:extLst>
              </p:cNvPr>
              <p:cNvGrpSpPr/>
              <p:nvPr/>
            </p:nvGrpSpPr>
            <p:grpSpPr>
              <a:xfrm>
                <a:off x="9399884" y="6438659"/>
                <a:ext cx="742974" cy="1115193"/>
                <a:chOff x="5523091" y="6027081"/>
                <a:chExt cx="694810" cy="764169"/>
              </a:xfrm>
            </p:grpSpPr>
            <p:cxnSp>
              <p:nvCxnSpPr>
                <p:cNvPr id="907" name="Straight Connector 46">
                  <a:extLst>
                    <a:ext uri="{FF2B5EF4-FFF2-40B4-BE49-F238E27FC236}">
                      <a16:creationId xmlns:a16="http://schemas.microsoft.com/office/drawing/2014/main" id="{99E335DE-D0A7-4F49-BC1E-7D572F1D9C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083243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8" name="Straight Connector 46">
                  <a:extLst>
                    <a:ext uri="{FF2B5EF4-FFF2-40B4-BE49-F238E27FC236}">
                      <a16:creationId xmlns:a16="http://schemas.microsoft.com/office/drawing/2014/main" id="{F7035FA0-5F85-4ABA-8F62-07D9A3CA8C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18025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09" name="TextBox 152">
                  <a:extLst>
                    <a:ext uri="{FF2B5EF4-FFF2-40B4-BE49-F238E27FC236}">
                      <a16:creationId xmlns:a16="http://schemas.microsoft.com/office/drawing/2014/main" id="{B4B2445C-EE41-4BF7-B841-DC793949B126}"/>
                    </a:ext>
                  </a:extLst>
                </p:cNvPr>
                <p:cNvSpPr txBox="1"/>
                <p:nvPr/>
              </p:nvSpPr>
              <p:spPr>
                <a:xfrm>
                  <a:off x="5592196" y="6027081"/>
                  <a:ext cx="520531" cy="1476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130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10" name="TextBox 153">
                  <a:extLst>
                    <a:ext uri="{FF2B5EF4-FFF2-40B4-BE49-F238E27FC236}">
                      <a16:creationId xmlns:a16="http://schemas.microsoft.com/office/drawing/2014/main" id="{61ECBB77-3D9C-4816-BF9B-72C621CBCEE7}"/>
                    </a:ext>
                  </a:extLst>
                </p:cNvPr>
                <p:cNvSpPr txBox="1"/>
                <p:nvPr/>
              </p:nvSpPr>
              <p:spPr>
                <a:xfrm>
                  <a:off x="5592196" y="6126134"/>
                  <a:ext cx="625705" cy="1476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100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11" name="Straight Connector 46">
                  <a:extLst>
                    <a:ext uri="{FF2B5EF4-FFF2-40B4-BE49-F238E27FC236}">
                      <a16:creationId xmlns:a16="http://schemas.microsoft.com/office/drawing/2014/main" id="{D7CBAC28-7E92-4429-A32E-C8F05F0B3A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51736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2" name="TextBox 155">
                  <a:extLst>
                    <a:ext uri="{FF2B5EF4-FFF2-40B4-BE49-F238E27FC236}">
                      <a16:creationId xmlns:a16="http://schemas.microsoft.com/office/drawing/2014/main" id="{91F2770D-FB4F-4787-97FB-7D41D1B649E2}"/>
                    </a:ext>
                  </a:extLst>
                </p:cNvPr>
                <p:cNvSpPr txBox="1"/>
                <p:nvPr/>
              </p:nvSpPr>
              <p:spPr>
                <a:xfrm>
                  <a:off x="5598172" y="6453486"/>
                  <a:ext cx="531385" cy="1476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55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13" name="Straight Connector 46">
                  <a:extLst>
                    <a:ext uri="{FF2B5EF4-FFF2-40B4-BE49-F238E27FC236}">
                      <a16:creationId xmlns:a16="http://schemas.microsoft.com/office/drawing/2014/main" id="{2DF434C6-B575-4136-A36B-8A7454E565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359118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4" name="TextBox 157">
                  <a:extLst>
                    <a:ext uri="{FF2B5EF4-FFF2-40B4-BE49-F238E27FC236}">
                      <a16:creationId xmlns:a16="http://schemas.microsoft.com/office/drawing/2014/main" id="{119852A8-03A5-43FE-B7CE-6AC4D3F6AC84}"/>
                    </a:ext>
                  </a:extLst>
                </p:cNvPr>
                <p:cNvSpPr txBox="1"/>
                <p:nvPr/>
              </p:nvSpPr>
              <p:spPr>
                <a:xfrm>
                  <a:off x="5600269" y="6300150"/>
                  <a:ext cx="414062" cy="1476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70 </a:t>
                  </a:r>
                  <a:r>
                    <a:rPr lang="en-US" sz="80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kd</a:t>
                  </a:r>
                  <a:endParaRPr lang="en-US" sz="8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915" name="Straight Connector 46">
                  <a:extLst>
                    <a:ext uri="{FF2B5EF4-FFF2-40B4-BE49-F238E27FC236}">
                      <a16:creationId xmlns:a16="http://schemas.microsoft.com/office/drawing/2014/main" id="{A4C9E85C-7A29-41F5-B254-5428B20D4B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23091" y="6693463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6" name="TextBox 159">
                  <a:extLst>
                    <a:ext uri="{FF2B5EF4-FFF2-40B4-BE49-F238E27FC236}">
                      <a16:creationId xmlns:a16="http://schemas.microsoft.com/office/drawing/2014/main" id="{E1A5B05C-FE97-42D8-BDE8-DD1B539694D8}"/>
                    </a:ext>
                  </a:extLst>
                </p:cNvPr>
                <p:cNvSpPr txBox="1"/>
                <p:nvPr/>
              </p:nvSpPr>
              <p:spPr>
                <a:xfrm>
                  <a:off x="5598172" y="6643620"/>
                  <a:ext cx="599542" cy="1476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35kd</a:t>
                  </a:r>
                </a:p>
              </p:txBody>
            </p:sp>
          </p:grpSp>
          <p:sp>
            <p:nvSpPr>
              <p:cNvPr id="906" name="矩形 905">
                <a:extLst>
                  <a:ext uri="{FF2B5EF4-FFF2-40B4-BE49-F238E27FC236}">
                    <a16:creationId xmlns:a16="http://schemas.microsoft.com/office/drawing/2014/main" id="{CA1F969A-9D3F-4362-B5F0-424B5708A794}"/>
                  </a:ext>
                </a:extLst>
              </p:cNvPr>
              <p:cNvSpPr/>
              <p:nvPr/>
            </p:nvSpPr>
            <p:spPr>
              <a:xfrm>
                <a:off x="8862002" y="6506952"/>
                <a:ext cx="534235" cy="154256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sp>
          <p:nvSpPr>
            <p:cNvPr id="991" name="TextBox 547">
              <a:extLst>
                <a:ext uri="{FF2B5EF4-FFF2-40B4-BE49-F238E27FC236}">
                  <a16:creationId xmlns:a16="http://schemas.microsoft.com/office/drawing/2014/main" id="{CA4C963F-39BC-486B-B530-2D02F20F57AC}"/>
                </a:ext>
              </a:extLst>
            </p:cNvPr>
            <p:cNvSpPr txBox="1"/>
            <p:nvPr/>
          </p:nvSpPr>
          <p:spPr>
            <a:xfrm>
              <a:off x="5242549" y="3839618"/>
              <a:ext cx="10338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4O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5691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25F36C8B-ACBD-4F09-A534-2D764CEFDBB6}"/>
              </a:ext>
            </a:extLst>
          </p:cNvPr>
          <p:cNvSpPr txBox="1"/>
          <p:nvPr/>
        </p:nvSpPr>
        <p:spPr>
          <a:xfrm>
            <a:off x="695660" y="737689"/>
            <a:ext cx="960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Figure 5E</a:t>
            </a:r>
          </a:p>
        </p:txBody>
      </p:sp>
      <p:sp>
        <p:nvSpPr>
          <p:cNvPr id="36" name="TextBox 3">
            <a:extLst>
              <a:ext uri="{FF2B5EF4-FFF2-40B4-BE49-F238E27FC236}">
                <a16:creationId xmlns:a16="http://schemas.microsoft.com/office/drawing/2014/main" id="{99251E71-5B7B-4A4B-A860-D62198009AAC}"/>
              </a:ext>
            </a:extLst>
          </p:cNvPr>
          <p:cNvSpPr txBox="1"/>
          <p:nvPr/>
        </p:nvSpPr>
        <p:spPr>
          <a:xfrm>
            <a:off x="55659" y="0"/>
            <a:ext cx="7346221" cy="457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lnSpc>
                <a:spcPct val="200000"/>
              </a:lnSpc>
              <a:spcBef>
                <a:spcPts val="25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Figure 5—source data.</a:t>
            </a:r>
            <a:r>
              <a:rPr lang="en-US" sz="14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 Uncropped western blot images for Figure 5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B5D6FA1-F79D-4B50-8E8A-0AEBA4CC916E}"/>
              </a:ext>
            </a:extLst>
          </p:cNvPr>
          <p:cNvGrpSpPr/>
          <p:nvPr/>
        </p:nvGrpSpPr>
        <p:grpSpPr>
          <a:xfrm>
            <a:off x="682086" y="1169581"/>
            <a:ext cx="2529176" cy="2617109"/>
            <a:chOff x="682086" y="1169581"/>
            <a:chExt cx="2529176" cy="261710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4271D4E-32AE-40E9-B0D2-21388142CB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3509" y="1169581"/>
              <a:ext cx="1673928" cy="152752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D29F3B1-8920-4BDD-BE1A-37D62CAA59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3509" y="3357062"/>
              <a:ext cx="1673928" cy="42962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B8E9F54-0DB4-4C43-9481-29A2133B1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23509" y="2793653"/>
              <a:ext cx="1673928" cy="472133"/>
            </a:xfrm>
            <a:prstGeom prst="rect">
              <a:avLst/>
            </a:prstGeom>
          </p:spPr>
        </p:pic>
        <p:sp>
          <p:nvSpPr>
            <p:cNvPr id="10" name="TextBox 36">
              <a:extLst>
                <a:ext uri="{FF2B5EF4-FFF2-40B4-BE49-F238E27FC236}">
                  <a16:creationId xmlns:a16="http://schemas.microsoft.com/office/drawing/2014/main" id="{391DA6E4-AD11-4F3D-99BD-BD5F17127A7B}"/>
                </a:ext>
              </a:extLst>
            </p:cNvPr>
            <p:cNvSpPr txBox="1"/>
            <p:nvPr/>
          </p:nvSpPr>
          <p:spPr>
            <a:xfrm>
              <a:off x="870333" y="1976498"/>
              <a:ext cx="36419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V5</a:t>
              </a:r>
            </a:p>
          </p:txBody>
        </p:sp>
        <p:sp>
          <p:nvSpPr>
            <p:cNvPr id="11" name="TextBox 36">
              <a:extLst>
                <a:ext uri="{FF2B5EF4-FFF2-40B4-BE49-F238E27FC236}">
                  <a16:creationId xmlns:a16="http://schemas.microsoft.com/office/drawing/2014/main" id="{B0BDF88F-2928-4EDF-8626-22B6416C092D}"/>
                </a:ext>
              </a:extLst>
            </p:cNvPr>
            <p:cNvSpPr txBox="1"/>
            <p:nvPr/>
          </p:nvSpPr>
          <p:spPr>
            <a:xfrm>
              <a:off x="682086" y="2945036"/>
              <a:ext cx="55897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5F603FC-04A4-43E3-AB2A-4970285A3843}"/>
                </a:ext>
              </a:extLst>
            </p:cNvPr>
            <p:cNvSpPr txBox="1"/>
            <p:nvPr/>
          </p:nvSpPr>
          <p:spPr>
            <a:xfrm>
              <a:off x="752010" y="3479802"/>
              <a:ext cx="52129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l-GR" dirty="0"/>
                <a:t>β</a:t>
              </a:r>
              <a:r>
                <a:rPr lang="en-US" altLang="zh-CN" dirty="0"/>
                <a:t>-</a:t>
              </a:r>
              <a:r>
                <a:rPr lang="en-US" dirty="0"/>
                <a:t>actin</a:t>
              </a: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D5ECDD27-5194-426C-B985-E8E27AEEE1EE}"/>
                </a:ext>
              </a:extLst>
            </p:cNvPr>
            <p:cNvGrpSpPr/>
            <p:nvPr/>
          </p:nvGrpSpPr>
          <p:grpSpPr>
            <a:xfrm>
              <a:off x="2791189" y="1389538"/>
              <a:ext cx="392247" cy="200055"/>
              <a:chOff x="2783021" y="2890822"/>
              <a:chExt cx="392247" cy="200055"/>
            </a:xfrm>
          </p:grpSpPr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F6BD1489-536D-49F9-ACE8-AD500F078C2B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4659752B-EECC-4AC7-BDEB-F3318155DAC7}"/>
                  </a:ext>
                </a:extLst>
              </p:cNvPr>
              <p:cNvSpPr txBox="1"/>
              <p:nvPr/>
            </p:nvSpPr>
            <p:spPr>
              <a:xfrm>
                <a:off x="278302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100</a:t>
                </a: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EC47B68-9C91-48E6-B4A9-24F228062D8E}"/>
                </a:ext>
              </a:extLst>
            </p:cNvPr>
            <p:cNvGrpSpPr/>
            <p:nvPr/>
          </p:nvGrpSpPr>
          <p:grpSpPr>
            <a:xfrm>
              <a:off x="2791189" y="1293845"/>
              <a:ext cx="392247" cy="200055"/>
              <a:chOff x="2783021" y="2890822"/>
              <a:chExt cx="392247" cy="200055"/>
            </a:xfrm>
          </p:grpSpPr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904946E6-2CE4-4E3E-A2EC-6A5551025192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0EE19EC7-1116-44D5-B2D8-865FD0F3F12C}"/>
                  </a:ext>
                </a:extLst>
              </p:cNvPr>
              <p:cNvSpPr txBox="1"/>
              <p:nvPr/>
            </p:nvSpPr>
            <p:spPr>
              <a:xfrm>
                <a:off x="278302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150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180A827-2989-43FB-AB72-E4D675ACE83D}"/>
                </a:ext>
              </a:extLst>
            </p:cNvPr>
            <p:cNvGrpSpPr/>
            <p:nvPr/>
          </p:nvGrpSpPr>
          <p:grpSpPr>
            <a:xfrm>
              <a:off x="2746739" y="1694983"/>
              <a:ext cx="392247" cy="200055"/>
              <a:chOff x="2738571" y="2890822"/>
              <a:chExt cx="392247" cy="200055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CA62F9E8-D972-4A3B-B6D5-44572A98348B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1DCD04BE-FA31-493E-9035-E2B463F18116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50</a:t>
                </a: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A60628CF-BDC6-4A68-8728-3C9476C12663}"/>
                </a:ext>
              </a:extLst>
            </p:cNvPr>
            <p:cNvGrpSpPr/>
            <p:nvPr/>
          </p:nvGrpSpPr>
          <p:grpSpPr>
            <a:xfrm>
              <a:off x="2746739" y="1900664"/>
              <a:ext cx="392247" cy="200055"/>
              <a:chOff x="2738571" y="2890822"/>
              <a:chExt cx="392247" cy="200055"/>
            </a:xfrm>
          </p:grpSpPr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3F7B78E5-0C2F-4DA5-839B-4CB4C5294A96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36B1C62C-0B7A-4253-8303-E7D3DE2BBE33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37</a:t>
                </a: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3FA5C71C-5942-4400-B76D-1A01D7942876}"/>
                </a:ext>
              </a:extLst>
            </p:cNvPr>
            <p:cNvGrpSpPr/>
            <p:nvPr/>
          </p:nvGrpSpPr>
          <p:grpSpPr>
            <a:xfrm>
              <a:off x="2746739" y="1495164"/>
              <a:ext cx="392247" cy="200055"/>
              <a:chOff x="2738571" y="2890822"/>
              <a:chExt cx="392247" cy="200055"/>
            </a:xfrm>
          </p:grpSpPr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278D6AE7-F22B-4E22-8224-B27B8D1D09DE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48C20ED-0FF4-4ECE-B2BF-6135C4CF08D9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75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A581C5E6-534C-40D0-B3C2-9F3F0DEDDE87}"/>
                </a:ext>
              </a:extLst>
            </p:cNvPr>
            <p:cNvGrpSpPr/>
            <p:nvPr/>
          </p:nvGrpSpPr>
          <p:grpSpPr>
            <a:xfrm>
              <a:off x="2746739" y="2188651"/>
              <a:ext cx="392247" cy="200055"/>
              <a:chOff x="2738571" y="2890822"/>
              <a:chExt cx="392247" cy="200055"/>
            </a:xfrm>
          </p:grpSpPr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0297976B-A340-4AAA-A6C0-5E354B7941DC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80C38BF0-7359-4096-8364-B0AFE8BAE181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25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6EF2E004-1BDD-448E-A54E-A9014ECF2720}"/>
                </a:ext>
              </a:extLst>
            </p:cNvPr>
            <p:cNvGrpSpPr/>
            <p:nvPr/>
          </p:nvGrpSpPr>
          <p:grpSpPr>
            <a:xfrm>
              <a:off x="2746739" y="2328424"/>
              <a:ext cx="392247" cy="200055"/>
              <a:chOff x="2738571" y="2890822"/>
              <a:chExt cx="392247" cy="200055"/>
            </a:xfrm>
          </p:grpSpPr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D63D2ACF-2A2A-4674-B337-FA3C98C7D021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44B9613-5581-4415-9F75-60C49312F2F0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20</a:t>
                </a:r>
              </a:p>
            </p:txBody>
          </p:sp>
        </p:grpSp>
        <p:sp>
          <p:nvSpPr>
            <p:cNvPr id="63" name="矩形 471">
              <a:extLst>
                <a:ext uri="{FF2B5EF4-FFF2-40B4-BE49-F238E27FC236}">
                  <a16:creationId xmlns:a16="http://schemas.microsoft.com/office/drawing/2014/main" id="{2C680325-01EE-443E-BB4A-64540F30EED2}"/>
                </a:ext>
              </a:extLst>
            </p:cNvPr>
            <p:cNvSpPr/>
            <p:nvPr/>
          </p:nvSpPr>
          <p:spPr>
            <a:xfrm>
              <a:off x="1504182" y="1220560"/>
              <a:ext cx="1161900" cy="1336804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矩形 471">
              <a:extLst>
                <a:ext uri="{FF2B5EF4-FFF2-40B4-BE49-F238E27FC236}">
                  <a16:creationId xmlns:a16="http://schemas.microsoft.com/office/drawing/2014/main" id="{BE54F608-922A-40B4-9F3E-8514DEF8CEFA}"/>
                </a:ext>
              </a:extLst>
            </p:cNvPr>
            <p:cNvSpPr/>
            <p:nvPr/>
          </p:nvSpPr>
          <p:spPr>
            <a:xfrm>
              <a:off x="1378416" y="3088529"/>
              <a:ext cx="1396149" cy="138730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矩形 471">
              <a:extLst>
                <a:ext uri="{FF2B5EF4-FFF2-40B4-BE49-F238E27FC236}">
                  <a16:creationId xmlns:a16="http://schemas.microsoft.com/office/drawing/2014/main" id="{1317677F-7719-4F10-9895-EABDB3EF1A62}"/>
                </a:ext>
              </a:extLst>
            </p:cNvPr>
            <p:cNvSpPr/>
            <p:nvPr/>
          </p:nvSpPr>
          <p:spPr>
            <a:xfrm>
              <a:off x="1389830" y="3421554"/>
              <a:ext cx="1391085" cy="145458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A3F5BFD5-8FFD-4BEE-AFDB-6C235588E413}"/>
                </a:ext>
              </a:extLst>
            </p:cNvPr>
            <p:cNvGrpSpPr/>
            <p:nvPr/>
          </p:nvGrpSpPr>
          <p:grpSpPr>
            <a:xfrm>
              <a:off x="2819015" y="3073224"/>
              <a:ext cx="392247" cy="200055"/>
              <a:chOff x="2783021" y="2890822"/>
              <a:chExt cx="392247" cy="200055"/>
            </a:xfrm>
          </p:grpSpPr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A804C7DA-1C4F-4C4C-819C-D8311FEC2EF2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AACCE7C6-28A7-41F4-AF9C-38FF350D98F9}"/>
                  </a:ext>
                </a:extLst>
              </p:cNvPr>
              <p:cNvSpPr txBox="1"/>
              <p:nvPr/>
            </p:nvSpPr>
            <p:spPr>
              <a:xfrm>
                <a:off x="278302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100</a:t>
                </a: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CEF4BE80-E40D-4FBE-AB0B-5AC4692F4D2B}"/>
                </a:ext>
              </a:extLst>
            </p:cNvPr>
            <p:cNvGrpSpPr/>
            <p:nvPr/>
          </p:nvGrpSpPr>
          <p:grpSpPr>
            <a:xfrm>
              <a:off x="2819015" y="2977531"/>
              <a:ext cx="392247" cy="200055"/>
              <a:chOff x="2783021" y="2890822"/>
              <a:chExt cx="392247" cy="200055"/>
            </a:xfrm>
          </p:grpSpPr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1216C7AE-87CC-4577-A317-DA56C641CC66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77E6282E-62E7-4A68-B1FD-03631A8DC339}"/>
                  </a:ext>
                </a:extLst>
              </p:cNvPr>
              <p:cNvSpPr txBox="1"/>
              <p:nvPr/>
            </p:nvSpPr>
            <p:spPr>
              <a:xfrm>
                <a:off x="278302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150</a:t>
                </a: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2DCD8336-E8E1-41C3-B56F-71CAFB50CC85}"/>
                </a:ext>
              </a:extLst>
            </p:cNvPr>
            <p:cNvGrpSpPr/>
            <p:nvPr/>
          </p:nvGrpSpPr>
          <p:grpSpPr>
            <a:xfrm>
              <a:off x="2819015" y="2883853"/>
              <a:ext cx="392247" cy="200055"/>
              <a:chOff x="2783021" y="2890822"/>
              <a:chExt cx="392247" cy="200055"/>
            </a:xfrm>
          </p:grpSpPr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223FE9C1-6030-4A4A-A531-81FD473703DC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5D2B6968-6F9B-4FDD-A332-C3364F95A657}"/>
                  </a:ext>
                </a:extLst>
              </p:cNvPr>
              <p:cNvSpPr txBox="1"/>
              <p:nvPr/>
            </p:nvSpPr>
            <p:spPr>
              <a:xfrm>
                <a:off x="278302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250</a:t>
                </a:r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2891C627-029D-4B6B-AFEC-ACF32827FBBC}"/>
                </a:ext>
              </a:extLst>
            </p:cNvPr>
            <p:cNvGrpSpPr/>
            <p:nvPr/>
          </p:nvGrpSpPr>
          <p:grpSpPr>
            <a:xfrm>
              <a:off x="2751112" y="3311377"/>
              <a:ext cx="392247" cy="200055"/>
              <a:chOff x="2738571" y="2890822"/>
              <a:chExt cx="392247" cy="200055"/>
            </a:xfrm>
          </p:grpSpPr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B155F854-01C4-4ED0-9457-01300B1F715F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1BECCC3F-E9DC-43FD-B75A-18D4A484BB97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50</a:t>
                </a: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13481B9C-916C-41A5-AF52-FD5FE45BE047}"/>
                </a:ext>
              </a:extLst>
            </p:cNvPr>
            <p:cNvGrpSpPr/>
            <p:nvPr/>
          </p:nvGrpSpPr>
          <p:grpSpPr>
            <a:xfrm>
              <a:off x="2751112" y="3517058"/>
              <a:ext cx="392247" cy="200055"/>
              <a:chOff x="2738571" y="2890822"/>
              <a:chExt cx="392247" cy="200055"/>
            </a:xfrm>
          </p:grpSpPr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F38A96FC-9F41-42B1-8A0B-27ABFAF6895B}"/>
                  </a:ext>
                </a:extLst>
              </p:cNvPr>
              <p:cNvCxnSpPr/>
              <p:nvPr/>
            </p:nvCxnSpPr>
            <p:spPr>
              <a:xfrm>
                <a:off x="2887562" y="2997200"/>
                <a:ext cx="55662" cy="0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25F66D51-6C9A-4440-847B-21FA5BD2C0A2}"/>
                  </a:ext>
                </a:extLst>
              </p:cNvPr>
              <p:cNvSpPr txBox="1"/>
              <p:nvPr/>
            </p:nvSpPr>
            <p:spPr>
              <a:xfrm>
                <a:off x="2738571" y="2890822"/>
                <a:ext cx="392247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r">
                  <a:defRPr sz="800" b="1"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</a:lstStyle>
              <a:p>
                <a:r>
                  <a:rPr lang="en-US" sz="700" b="0" dirty="0"/>
                  <a:t>37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5798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extBox 203">
            <a:extLst>
              <a:ext uri="{FF2B5EF4-FFF2-40B4-BE49-F238E27FC236}">
                <a16:creationId xmlns:a16="http://schemas.microsoft.com/office/drawing/2014/main" id="{30F38E3D-A3F0-6344-9F00-E8EFFB70A4FE}"/>
              </a:ext>
            </a:extLst>
          </p:cNvPr>
          <p:cNvSpPr txBox="1"/>
          <p:nvPr/>
        </p:nvSpPr>
        <p:spPr>
          <a:xfrm>
            <a:off x="47668" y="61695"/>
            <a:ext cx="7381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Figure 6—source data.</a:t>
            </a:r>
            <a:r>
              <a:rPr lang="en-US" sz="14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 Uncropped western blot images for Figure 6</a:t>
            </a:r>
            <a:endParaRPr lang="en-US" sz="1400" b="1" dirty="0">
              <a:latin typeface="Helvetica" pitchFamily="2" charset="0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3991472" y="3319817"/>
            <a:ext cx="2855738" cy="2796637"/>
            <a:chOff x="3991472" y="2144192"/>
            <a:chExt cx="2855738" cy="279663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1631052-6D75-469B-A638-AA6BBEC97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05480" y="3295009"/>
              <a:ext cx="1733238" cy="759298"/>
            </a:xfrm>
            <a:prstGeom prst="rect">
              <a:avLst/>
            </a:prstGeom>
          </p:spPr>
        </p:pic>
        <p:sp>
          <p:nvSpPr>
            <p:cNvPr id="257" name="TextBox 256">
              <a:extLst>
                <a:ext uri="{FF2B5EF4-FFF2-40B4-BE49-F238E27FC236}">
                  <a16:creationId xmlns:a16="http://schemas.microsoft.com/office/drawing/2014/main" id="{7180944B-A22C-429D-96A4-8E939A2E2573}"/>
                </a:ext>
              </a:extLst>
            </p:cNvPr>
            <p:cNvSpPr txBox="1"/>
            <p:nvPr/>
          </p:nvSpPr>
          <p:spPr>
            <a:xfrm>
              <a:off x="3991472" y="3548447"/>
              <a:ext cx="55249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6C5C09D6-5CB8-4886-9204-DFC585D6895C}"/>
                </a:ext>
              </a:extLst>
            </p:cNvPr>
            <p:cNvSpPr/>
            <p:nvPr/>
          </p:nvSpPr>
          <p:spPr>
            <a:xfrm>
              <a:off x="5536969" y="3594320"/>
              <a:ext cx="637954" cy="22644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3B4CDF7-3492-4B7E-BDFA-7FB90EA08E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38521" y="2476894"/>
              <a:ext cx="985570" cy="758676"/>
            </a:xfrm>
            <a:prstGeom prst="rect">
              <a:avLst/>
            </a:prstGeom>
          </p:spPr>
        </p:pic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74D73891-4200-4D30-8938-9067A4BDCBB7}"/>
                </a:ext>
              </a:extLst>
            </p:cNvPr>
            <p:cNvSpPr txBox="1"/>
            <p:nvPr/>
          </p:nvSpPr>
          <p:spPr>
            <a:xfrm>
              <a:off x="4576415" y="2728194"/>
              <a:ext cx="65250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HIF1α</a:t>
              </a:r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22534581-00B5-44C1-8189-C20684360A20}"/>
                </a:ext>
              </a:extLst>
            </p:cNvPr>
            <p:cNvSpPr/>
            <p:nvPr/>
          </p:nvSpPr>
          <p:spPr>
            <a:xfrm>
              <a:off x="5370782" y="2728194"/>
              <a:ext cx="740735" cy="215444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cxnSp>
          <p:nvCxnSpPr>
            <p:cNvPr id="270" name="Straight Connector 46">
              <a:extLst>
                <a:ext uri="{FF2B5EF4-FFF2-40B4-BE49-F238E27FC236}">
                  <a16:creationId xmlns:a16="http://schemas.microsoft.com/office/drawing/2014/main" id="{B5DD8526-F6CE-4F01-83D7-D56D81B4DAA7}"/>
                </a:ext>
              </a:extLst>
            </p:cNvPr>
            <p:cNvCxnSpPr>
              <a:cxnSpLocks/>
            </p:cNvCxnSpPr>
            <p:nvPr/>
          </p:nvCxnSpPr>
          <p:spPr>
            <a:xfrm>
              <a:off x="6172845" y="2683653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1" name="TextBox 270">
              <a:extLst>
                <a:ext uri="{FF2B5EF4-FFF2-40B4-BE49-F238E27FC236}">
                  <a16:creationId xmlns:a16="http://schemas.microsoft.com/office/drawing/2014/main" id="{563D3B5E-EFD7-4C3E-947B-97D3B9995FC3}"/>
                </a:ext>
              </a:extLst>
            </p:cNvPr>
            <p:cNvSpPr txBox="1"/>
            <p:nvPr/>
          </p:nvSpPr>
          <p:spPr>
            <a:xfrm>
              <a:off x="6268696" y="2588525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272" name="Straight Connector 46">
              <a:extLst>
                <a:ext uri="{FF2B5EF4-FFF2-40B4-BE49-F238E27FC236}">
                  <a16:creationId xmlns:a16="http://schemas.microsoft.com/office/drawing/2014/main" id="{D46E1475-DE74-47B6-980B-122E89D5AAFC}"/>
                </a:ext>
              </a:extLst>
            </p:cNvPr>
            <p:cNvCxnSpPr>
              <a:cxnSpLocks/>
            </p:cNvCxnSpPr>
            <p:nvPr/>
          </p:nvCxnSpPr>
          <p:spPr>
            <a:xfrm>
              <a:off x="6172845" y="279717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Straight Connector 46">
              <a:extLst>
                <a:ext uri="{FF2B5EF4-FFF2-40B4-BE49-F238E27FC236}">
                  <a16:creationId xmlns:a16="http://schemas.microsoft.com/office/drawing/2014/main" id="{4706B68F-209D-4F12-AC3C-ABEDD699B838}"/>
                </a:ext>
              </a:extLst>
            </p:cNvPr>
            <p:cNvCxnSpPr>
              <a:cxnSpLocks/>
            </p:cNvCxnSpPr>
            <p:nvPr/>
          </p:nvCxnSpPr>
          <p:spPr>
            <a:xfrm>
              <a:off x="6172845" y="294625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4" name="TextBox 273">
              <a:extLst>
                <a:ext uri="{FF2B5EF4-FFF2-40B4-BE49-F238E27FC236}">
                  <a16:creationId xmlns:a16="http://schemas.microsoft.com/office/drawing/2014/main" id="{7A92165E-736B-4B2C-BD43-F73ECA0BA19C}"/>
                </a:ext>
              </a:extLst>
            </p:cNvPr>
            <p:cNvSpPr txBox="1"/>
            <p:nvPr/>
          </p:nvSpPr>
          <p:spPr>
            <a:xfrm>
              <a:off x="6260936" y="2708378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1E2F405C-7F14-4D96-9FAD-C9DB11050C66}"/>
                </a:ext>
              </a:extLst>
            </p:cNvPr>
            <p:cNvSpPr txBox="1"/>
            <p:nvPr/>
          </p:nvSpPr>
          <p:spPr>
            <a:xfrm>
              <a:off x="6256630" y="2851305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276" name="Straight Connector 46">
              <a:extLst>
                <a:ext uri="{FF2B5EF4-FFF2-40B4-BE49-F238E27FC236}">
                  <a16:creationId xmlns:a16="http://schemas.microsoft.com/office/drawing/2014/main" id="{C55A01FA-11B8-47DD-A520-9F05195AC547}"/>
                </a:ext>
              </a:extLst>
            </p:cNvPr>
            <p:cNvCxnSpPr>
              <a:cxnSpLocks/>
            </p:cNvCxnSpPr>
            <p:nvPr/>
          </p:nvCxnSpPr>
          <p:spPr>
            <a:xfrm>
              <a:off x="6172845" y="3130924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TextBox 276">
              <a:extLst>
                <a:ext uri="{FF2B5EF4-FFF2-40B4-BE49-F238E27FC236}">
                  <a16:creationId xmlns:a16="http://schemas.microsoft.com/office/drawing/2014/main" id="{FFDF7D8D-72C3-4A63-88A5-BAEB384E10CE}"/>
                </a:ext>
              </a:extLst>
            </p:cNvPr>
            <p:cNvSpPr txBox="1"/>
            <p:nvPr/>
          </p:nvSpPr>
          <p:spPr>
            <a:xfrm>
              <a:off x="6256630" y="3035971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75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CB48A39-D511-452F-8CFF-D3DC87B8D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21429" y="4178227"/>
              <a:ext cx="1717289" cy="762602"/>
            </a:xfrm>
            <a:prstGeom prst="rect">
              <a:avLst/>
            </a:prstGeom>
          </p:spPr>
        </p:pic>
        <p:sp>
          <p:nvSpPr>
            <p:cNvPr id="278" name="TextBox 277">
              <a:extLst>
                <a:ext uri="{FF2B5EF4-FFF2-40B4-BE49-F238E27FC236}">
                  <a16:creationId xmlns:a16="http://schemas.microsoft.com/office/drawing/2014/main" id="{5A110C96-7AFD-4B86-BDF5-5B7C340C1970}"/>
                </a:ext>
              </a:extLst>
            </p:cNvPr>
            <p:cNvSpPr txBox="1"/>
            <p:nvPr/>
          </p:nvSpPr>
          <p:spPr>
            <a:xfrm>
              <a:off x="3991472" y="4476037"/>
              <a:ext cx="5549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b="1" dirty="0">
                  <a:latin typeface="Arial" pitchFamily="34" charset="0"/>
                  <a:ea typeface="Arial Unicode MS" pitchFamily="34" charset="-122"/>
                  <a:cs typeface="Arial" pitchFamily="34" charset="0"/>
                </a:rPr>
                <a:t>Tubulin</a:t>
              </a:r>
              <a:endParaRPr lang="zh-CN" altLang="en-US" sz="800" b="1" dirty="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0B51AE00-E6CF-4A19-BD64-A51BEF17ACA1}"/>
                </a:ext>
              </a:extLst>
            </p:cNvPr>
            <p:cNvSpPr/>
            <p:nvPr/>
          </p:nvSpPr>
          <p:spPr>
            <a:xfrm>
              <a:off x="5415532" y="4286607"/>
              <a:ext cx="749694" cy="318124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cxnSp>
          <p:nvCxnSpPr>
            <p:cNvPr id="280" name="Straight Connector 46">
              <a:extLst>
                <a:ext uri="{FF2B5EF4-FFF2-40B4-BE49-F238E27FC236}">
                  <a16:creationId xmlns:a16="http://schemas.microsoft.com/office/drawing/2014/main" id="{071A18C4-9E3F-4F60-966B-90A8F54707A0}"/>
                </a:ext>
              </a:extLst>
            </p:cNvPr>
            <p:cNvCxnSpPr>
              <a:cxnSpLocks/>
            </p:cNvCxnSpPr>
            <p:nvPr/>
          </p:nvCxnSpPr>
          <p:spPr>
            <a:xfrm>
              <a:off x="6184910" y="4470770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1" name="TextBox 280">
              <a:extLst>
                <a:ext uri="{FF2B5EF4-FFF2-40B4-BE49-F238E27FC236}">
                  <a16:creationId xmlns:a16="http://schemas.microsoft.com/office/drawing/2014/main" id="{EE59C5CA-2310-45CA-ABA1-E58DAC86DBA1}"/>
                </a:ext>
              </a:extLst>
            </p:cNvPr>
            <p:cNvSpPr txBox="1"/>
            <p:nvPr/>
          </p:nvSpPr>
          <p:spPr>
            <a:xfrm>
              <a:off x="6273001" y="4381970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282" name="Straight Connector 46">
              <a:extLst>
                <a:ext uri="{FF2B5EF4-FFF2-40B4-BE49-F238E27FC236}">
                  <a16:creationId xmlns:a16="http://schemas.microsoft.com/office/drawing/2014/main" id="{23C14E8B-CE76-49FA-9343-421CE9C9DCC6}"/>
                </a:ext>
              </a:extLst>
            </p:cNvPr>
            <p:cNvCxnSpPr>
              <a:cxnSpLocks/>
            </p:cNvCxnSpPr>
            <p:nvPr/>
          </p:nvCxnSpPr>
          <p:spPr>
            <a:xfrm>
              <a:off x="6184910" y="4765219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TextBox 282">
              <a:extLst>
                <a:ext uri="{FF2B5EF4-FFF2-40B4-BE49-F238E27FC236}">
                  <a16:creationId xmlns:a16="http://schemas.microsoft.com/office/drawing/2014/main" id="{CE6D8E0C-7333-44F0-AD77-BC05D81D3CA4}"/>
                </a:ext>
              </a:extLst>
            </p:cNvPr>
            <p:cNvSpPr txBox="1"/>
            <p:nvPr/>
          </p:nvSpPr>
          <p:spPr>
            <a:xfrm>
              <a:off x="6273001" y="4676419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37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284" name="Straight Connector 46">
              <a:extLst>
                <a:ext uri="{FF2B5EF4-FFF2-40B4-BE49-F238E27FC236}">
                  <a16:creationId xmlns:a16="http://schemas.microsoft.com/office/drawing/2014/main" id="{8F8ECAF5-8E60-43B9-98FE-D2D6118FFB5F}"/>
                </a:ext>
              </a:extLst>
            </p:cNvPr>
            <p:cNvCxnSpPr>
              <a:cxnSpLocks/>
            </p:cNvCxnSpPr>
            <p:nvPr/>
          </p:nvCxnSpPr>
          <p:spPr>
            <a:xfrm>
              <a:off x="6230828" y="3530486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5" name="TextBox 284">
              <a:extLst>
                <a:ext uri="{FF2B5EF4-FFF2-40B4-BE49-F238E27FC236}">
                  <a16:creationId xmlns:a16="http://schemas.microsoft.com/office/drawing/2014/main" id="{595E11AA-2FDF-462F-AA32-951C8404D207}"/>
                </a:ext>
              </a:extLst>
            </p:cNvPr>
            <p:cNvSpPr txBox="1"/>
            <p:nvPr/>
          </p:nvSpPr>
          <p:spPr>
            <a:xfrm>
              <a:off x="6326679" y="3435358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286" name="Straight Connector 46">
              <a:extLst>
                <a:ext uri="{FF2B5EF4-FFF2-40B4-BE49-F238E27FC236}">
                  <a16:creationId xmlns:a16="http://schemas.microsoft.com/office/drawing/2014/main" id="{24D1C33F-4CE3-49E2-B620-C92C46FBDDC4}"/>
                </a:ext>
              </a:extLst>
            </p:cNvPr>
            <p:cNvCxnSpPr>
              <a:cxnSpLocks/>
            </p:cNvCxnSpPr>
            <p:nvPr/>
          </p:nvCxnSpPr>
          <p:spPr>
            <a:xfrm>
              <a:off x="6230828" y="3644011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46">
              <a:extLst>
                <a:ext uri="{FF2B5EF4-FFF2-40B4-BE49-F238E27FC236}">
                  <a16:creationId xmlns:a16="http://schemas.microsoft.com/office/drawing/2014/main" id="{4649429E-D015-400F-BEC7-D2A56D5D8385}"/>
                </a:ext>
              </a:extLst>
            </p:cNvPr>
            <p:cNvCxnSpPr>
              <a:cxnSpLocks/>
            </p:cNvCxnSpPr>
            <p:nvPr/>
          </p:nvCxnSpPr>
          <p:spPr>
            <a:xfrm>
              <a:off x="6230828" y="3793091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8" name="TextBox 287">
              <a:extLst>
                <a:ext uri="{FF2B5EF4-FFF2-40B4-BE49-F238E27FC236}">
                  <a16:creationId xmlns:a16="http://schemas.microsoft.com/office/drawing/2014/main" id="{17D35332-D80C-4403-BAF6-1991FD7EE5AB}"/>
                </a:ext>
              </a:extLst>
            </p:cNvPr>
            <p:cNvSpPr txBox="1"/>
            <p:nvPr/>
          </p:nvSpPr>
          <p:spPr>
            <a:xfrm>
              <a:off x="6318919" y="3555211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89" name="TextBox 288">
              <a:extLst>
                <a:ext uri="{FF2B5EF4-FFF2-40B4-BE49-F238E27FC236}">
                  <a16:creationId xmlns:a16="http://schemas.microsoft.com/office/drawing/2014/main" id="{883B652F-BC8F-4E8F-B2C8-450A82DA493C}"/>
                </a:ext>
              </a:extLst>
            </p:cNvPr>
            <p:cNvSpPr txBox="1"/>
            <p:nvPr/>
          </p:nvSpPr>
          <p:spPr>
            <a:xfrm>
              <a:off x="6314613" y="3698138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290" name="Straight Connector 46">
              <a:extLst>
                <a:ext uri="{FF2B5EF4-FFF2-40B4-BE49-F238E27FC236}">
                  <a16:creationId xmlns:a16="http://schemas.microsoft.com/office/drawing/2014/main" id="{B3EAC077-42A5-4FF9-8644-7B33D0870835}"/>
                </a:ext>
              </a:extLst>
            </p:cNvPr>
            <p:cNvCxnSpPr>
              <a:cxnSpLocks/>
            </p:cNvCxnSpPr>
            <p:nvPr/>
          </p:nvCxnSpPr>
          <p:spPr>
            <a:xfrm>
              <a:off x="6241460" y="3915715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66C203E1-4568-493E-A73D-AE52C77C4AA4}"/>
                </a:ext>
              </a:extLst>
            </p:cNvPr>
            <p:cNvSpPr txBox="1"/>
            <p:nvPr/>
          </p:nvSpPr>
          <p:spPr>
            <a:xfrm>
              <a:off x="6325245" y="3820762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75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292" name="TextBox 291">
              <a:extLst>
                <a:ext uri="{FF2B5EF4-FFF2-40B4-BE49-F238E27FC236}">
                  <a16:creationId xmlns:a16="http://schemas.microsoft.com/office/drawing/2014/main" id="{DAE3B820-8633-4ED4-AD16-1A5AF2903AAE}"/>
                </a:ext>
              </a:extLst>
            </p:cNvPr>
            <p:cNvSpPr txBox="1"/>
            <p:nvPr/>
          </p:nvSpPr>
          <p:spPr>
            <a:xfrm>
              <a:off x="4853834" y="2144192"/>
              <a:ext cx="10338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6H</a:t>
              </a: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152033" y="3286767"/>
            <a:ext cx="3287803" cy="3420099"/>
            <a:chOff x="152033" y="2111142"/>
            <a:chExt cx="3287803" cy="3420099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3A80E83-C0E1-4B1F-AE1F-5CDD553E8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08913" y="3049475"/>
              <a:ext cx="801955" cy="544840"/>
            </a:xfrm>
            <a:prstGeom prst="rect">
              <a:avLst/>
            </a:prstGeom>
          </p:spPr>
        </p:pic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D4218BEC-CE44-48DC-9EB0-89F6E28B303B}"/>
                </a:ext>
              </a:extLst>
            </p:cNvPr>
            <p:cNvSpPr txBox="1"/>
            <p:nvPr/>
          </p:nvSpPr>
          <p:spPr>
            <a:xfrm>
              <a:off x="384907" y="3323184"/>
              <a:ext cx="65250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IP-Flag</a:t>
              </a:r>
            </a:p>
          </p:txBody>
        </p:sp>
        <p:sp>
          <p:nvSpPr>
            <p:cNvPr id="314" name="Rectangle 313">
              <a:extLst>
                <a:ext uri="{FF2B5EF4-FFF2-40B4-BE49-F238E27FC236}">
                  <a16:creationId xmlns:a16="http://schemas.microsoft.com/office/drawing/2014/main" id="{C4FEBB8A-BEAE-4810-8A8B-4D41B7B2F091}"/>
                </a:ext>
              </a:extLst>
            </p:cNvPr>
            <p:cNvSpPr/>
            <p:nvPr/>
          </p:nvSpPr>
          <p:spPr>
            <a:xfrm>
              <a:off x="1151406" y="3185874"/>
              <a:ext cx="605676" cy="192006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7730B7FA-4CBE-4F90-B79E-A67BA252D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4194" y="4796385"/>
              <a:ext cx="1849260" cy="734856"/>
            </a:xfrm>
            <a:prstGeom prst="rect">
              <a:avLst/>
            </a:prstGeom>
          </p:spPr>
        </p:pic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DE1D3A49-1134-4E57-9B6E-BB59B78B710B}"/>
                </a:ext>
              </a:extLst>
            </p:cNvPr>
            <p:cNvSpPr txBox="1"/>
            <p:nvPr/>
          </p:nvSpPr>
          <p:spPr>
            <a:xfrm>
              <a:off x="170221" y="5108853"/>
              <a:ext cx="83869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itchFamily="34" charset="0"/>
                  <a:ea typeface="Arial Unicode MS" pitchFamily="34" charset="-122"/>
                  <a:cs typeface="Arial" pitchFamily="34" charset="0"/>
                </a:rPr>
                <a:t>Input-Tubulin</a:t>
              </a:r>
              <a:endParaRPr lang="zh-CN" altLang="en-US" sz="800" b="1" dirty="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316" name="Rectangle 315">
              <a:extLst>
                <a:ext uri="{FF2B5EF4-FFF2-40B4-BE49-F238E27FC236}">
                  <a16:creationId xmlns:a16="http://schemas.microsoft.com/office/drawing/2014/main" id="{756378F2-9A6E-462C-9A4C-003DDCECAC47}"/>
                </a:ext>
              </a:extLst>
            </p:cNvPr>
            <p:cNvSpPr/>
            <p:nvPr/>
          </p:nvSpPr>
          <p:spPr>
            <a:xfrm>
              <a:off x="1147129" y="4918785"/>
              <a:ext cx="674190" cy="190068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cxnSp>
          <p:nvCxnSpPr>
            <p:cNvPr id="317" name="Straight Connector 46">
              <a:extLst>
                <a:ext uri="{FF2B5EF4-FFF2-40B4-BE49-F238E27FC236}">
                  <a16:creationId xmlns:a16="http://schemas.microsoft.com/office/drawing/2014/main" id="{3CF1FB52-1014-4FF1-B40C-BC1B139B87AA}"/>
                </a:ext>
              </a:extLst>
            </p:cNvPr>
            <p:cNvCxnSpPr>
              <a:cxnSpLocks/>
            </p:cNvCxnSpPr>
            <p:nvPr/>
          </p:nvCxnSpPr>
          <p:spPr>
            <a:xfrm>
              <a:off x="2782373" y="5032499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8" name="TextBox 317">
              <a:extLst>
                <a:ext uri="{FF2B5EF4-FFF2-40B4-BE49-F238E27FC236}">
                  <a16:creationId xmlns:a16="http://schemas.microsoft.com/office/drawing/2014/main" id="{5472BC07-EA95-41D3-9F17-4F4562A78702}"/>
                </a:ext>
              </a:extLst>
            </p:cNvPr>
            <p:cNvSpPr txBox="1"/>
            <p:nvPr/>
          </p:nvSpPr>
          <p:spPr>
            <a:xfrm>
              <a:off x="2870464" y="4943699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335" name="Straight Connector 46">
              <a:extLst>
                <a:ext uri="{FF2B5EF4-FFF2-40B4-BE49-F238E27FC236}">
                  <a16:creationId xmlns:a16="http://schemas.microsoft.com/office/drawing/2014/main" id="{955DB4EC-6028-41E7-97E6-BB5CEBC7B272}"/>
                </a:ext>
              </a:extLst>
            </p:cNvPr>
            <p:cNvCxnSpPr>
              <a:cxnSpLocks/>
            </p:cNvCxnSpPr>
            <p:nvPr/>
          </p:nvCxnSpPr>
          <p:spPr>
            <a:xfrm>
              <a:off x="2782373" y="5258164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6" name="TextBox 335">
              <a:extLst>
                <a:ext uri="{FF2B5EF4-FFF2-40B4-BE49-F238E27FC236}">
                  <a16:creationId xmlns:a16="http://schemas.microsoft.com/office/drawing/2014/main" id="{2F31BF37-B4D4-4A96-B571-CD958ADA481F}"/>
                </a:ext>
              </a:extLst>
            </p:cNvPr>
            <p:cNvSpPr txBox="1"/>
            <p:nvPr/>
          </p:nvSpPr>
          <p:spPr>
            <a:xfrm>
              <a:off x="2870464" y="5169364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37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D61E691-51A2-4F85-8D4E-E64BCC1FE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05511" y="3643931"/>
              <a:ext cx="1833314" cy="600747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C438E46-10CF-4CCD-AA93-3DF02A4D8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06733" y="2418394"/>
              <a:ext cx="1832091" cy="586408"/>
            </a:xfrm>
            <a:prstGeom prst="rect">
              <a:avLst/>
            </a:prstGeom>
          </p:spPr>
        </p:pic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DF13589F-B2FD-4A10-BDCB-75208B551616}"/>
                </a:ext>
              </a:extLst>
            </p:cNvPr>
            <p:cNvSpPr txBox="1"/>
            <p:nvPr/>
          </p:nvSpPr>
          <p:spPr>
            <a:xfrm>
              <a:off x="384907" y="2642229"/>
              <a:ext cx="65250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IP-HIF1α</a:t>
              </a:r>
            </a:p>
          </p:txBody>
        </p:sp>
        <p:cxnSp>
          <p:nvCxnSpPr>
            <p:cNvPr id="338" name="Straight Connector 46">
              <a:extLst>
                <a:ext uri="{FF2B5EF4-FFF2-40B4-BE49-F238E27FC236}">
                  <a16:creationId xmlns:a16="http://schemas.microsoft.com/office/drawing/2014/main" id="{D89FCE7E-1850-46CD-8E50-36A030F569CE}"/>
                </a:ext>
              </a:extLst>
            </p:cNvPr>
            <p:cNvCxnSpPr>
              <a:cxnSpLocks/>
            </p:cNvCxnSpPr>
            <p:nvPr/>
          </p:nvCxnSpPr>
          <p:spPr>
            <a:xfrm>
              <a:off x="2823454" y="2503869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2EF16366-479F-45FC-8180-71913C16ACEC}"/>
                </a:ext>
              </a:extLst>
            </p:cNvPr>
            <p:cNvSpPr txBox="1"/>
            <p:nvPr/>
          </p:nvSpPr>
          <p:spPr>
            <a:xfrm>
              <a:off x="2919305" y="2408741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340" name="Straight Connector 46">
              <a:extLst>
                <a:ext uri="{FF2B5EF4-FFF2-40B4-BE49-F238E27FC236}">
                  <a16:creationId xmlns:a16="http://schemas.microsoft.com/office/drawing/2014/main" id="{30FD010A-B68A-4140-9367-877284481B24}"/>
                </a:ext>
              </a:extLst>
            </p:cNvPr>
            <p:cNvCxnSpPr>
              <a:cxnSpLocks/>
            </p:cNvCxnSpPr>
            <p:nvPr/>
          </p:nvCxnSpPr>
          <p:spPr>
            <a:xfrm>
              <a:off x="2823454" y="2617394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Straight Connector 46">
              <a:extLst>
                <a:ext uri="{FF2B5EF4-FFF2-40B4-BE49-F238E27FC236}">
                  <a16:creationId xmlns:a16="http://schemas.microsoft.com/office/drawing/2014/main" id="{92D2E0B2-753F-4443-B1A1-B1CD4443DA96}"/>
                </a:ext>
              </a:extLst>
            </p:cNvPr>
            <p:cNvCxnSpPr>
              <a:cxnSpLocks/>
            </p:cNvCxnSpPr>
            <p:nvPr/>
          </p:nvCxnSpPr>
          <p:spPr>
            <a:xfrm>
              <a:off x="2823454" y="2742570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2" name="TextBox 341">
              <a:extLst>
                <a:ext uri="{FF2B5EF4-FFF2-40B4-BE49-F238E27FC236}">
                  <a16:creationId xmlns:a16="http://schemas.microsoft.com/office/drawing/2014/main" id="{60A05422-AFD2-4B35-ABB0-2E78319AC075}"/>
                </a:ext>
              </a:extLst>
            </p:cNvPr>
            <p:cNvSpPr txBox="1"/>
            <p:nvPr/>
          </p:nvSpPr>
          <p:spPr>
            <a:xfrm>
              <a:off x="2911545" y="2528594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F03E42FA-DE0B-46E8-8EDF-910D82DFAE8D}"/>
                </a:ext>
              </a:extLst>
            </p:cNvPr>
            <p:cNvSpPr txBox="1"/>
            <p:nvPr/>
          </p:nvSpPr>
          <p:spPr>
            <a:xfrm>
              <a:off x="2907239" y="2647617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344" name="Straight Connector 46">
              <a:extLst>
                <a:ext uri="{FF2B5EF4-FFF2-40B4-BE49-F238E27FC236}">
                  <a16:creationId xmlns:a16="http://schemas.microsoft.com/office/drawing/2014/main" id="{F50BFCD8-529C-475B-B7E5-C7F90CE768B2}"/>
                </a:ext>
              </a:extLst>
            </p:cNvPr>
            <p:cNvCxnSpPr>
              <a:cxnSpLocks/>
            </p:cNvCxnSpPr>
            <p:nvPr/>
          </p:nvCxnSpPr>
          <p:spPr>
            <a:xfrm>
              <a:off x="2823454" y="2864140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5" name="TextBox 344">
              <a:extLst>
                <a:ext uri="{FF2B5EF4-FFF2-40B4-BE49-F238E27FC236}">
                  <a16:creationId xmlns:a16="http://schemas.microsoft.com/office/drawing/2014/main" id="{F64B79A1-C970-488D-9760-23E06D399268}"/>
                </a:ext>
              </a:extLst>
            </p:cNvPr>
            <p:cNvSpPr txBox="1"/>
            <p:nvPr/>
          </p:nvSpPr>
          <p:spPr>
            <a:xfrm>
              <a:off x="2907239" y="2769187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75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629D8D66-9880-433F-A02E-6CB5158FF30A}"/>
                </a:ext>
              </a:extLst>
            </p:cNvPr>
            <p:cNvSpPr/>
            <p:nvPr/>
          </p:nvSpPr>
          <p:spPr>
            <a:xfrm>
              <a:off x="2017455" y="2565604"/>
              <a:ext cx="725745" cy="22644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347" name="TextBox 346">
              <a:extLst>
                <a:ext uri="{FF2B5EF4-FFF2-40B4-BE49-F238E27FC236}">
                  <a16:creationId xmlns:a16="http://schemas.microsoft.com/office/drawing/2014/main" id="{C06C8ED8-64C9-43D1-BEE8-533F6D655F5A}"/>
                </a:ext>
              </a:extLst>
            </p:cNvPr>
            <p:cNvSpPr txBox="1"/>
            <p:nvPr/>
          </p:nvSpPr>
          <p:spPr>
            <a:xfrm>
              <a:off x="226326" y="3901281"/>
              <a:ext cx="7825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itchFamily="34" charset="0"/>
                  <a:ea typeface="Arial Unicode MS" pitchFamily="34" charset="-122"/>
                  <a:cs typeface="Arial" pitchFamily="34" charset="0"/>
                </a:rPr>
                <a:t>Input-</a:t>
              </a: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 HIF1α</a:t>
              </a:r>
              <a:endParaRPr lang="zh-CN" altLang="en-US" sz="800" b="1" dirty="0">
                <a:latin typeface="Arial" pitchFamily="34" charset="0"/>
                <a:ea typeface="Arial Unicode MS" pitchFamily="34" charset="-122"/>
                <a:cs typeface="Arial" pitchFamily="34" charset="0"/>
              </a:endParaRPr>
            </a:p>
          </p:txBody>
        </p: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601A75B2-766C-49FC-BD5B-24AD147E5889}"/>
                </a:ext>
              </a:extLst>
            </p:cNvPr>
            <p:cNvSpPr/>
            <p:nvPr/>
          </p:nvSpPr>
          <p:spPr>
            <a:xfrm>
              <a:off x="1143492" y="3862405"/>
              <a:ext cx="744871" cy="17729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357" name="TextBox 356">
              <a:extLst>
                <a:ext uri="{FF2B5EF4-FFF2-40B4-BE49-F238E27FC236}">
                  <a16:creationId xmlns:a16="http://schemas.microsoft.com/office/drawing/2014/main" id="{974801CE-3E35-421E-BC1A-8F50D8904C61}"/>
                </a:ext>
              </a:extLst>
            </p:cNvPr>
            <p:cNvSpPr txBox="1"/>
            <p:nvPr/>
          </p:nvSpPr>
          <p:spPr>
            <a:xfrm>
              <a:off x="152033" y="4473227"/>
              <a:ext cx="82216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Input-Flag</a:t>
              </a:r>
            </a:p>
          </p:txBody>
        </p:sp>
        <p:sp>
          <p:nvSpPr>
            <p:cNvPr id="358" name="TextBox 357">
              <a:extLst>
                <a:ext uri="{FF2B5EF4-FFF2-40B4-BE49-F238E27FC236}">
                  <a16:creationId xmlns:a16="http://schemas.microsoft.com/office/drawing/2014/main" id="{EEA78492-F4C4-42D6-A07E-0E76644889B1}"/>
                </a:ext>
              </a:extLst>
            </p:cNvPr>
            <p:cNvSpPr txBox="1"/>
            <p:nvPr/>
          </p:nvSpPr>
          <p:spPr>
            <a:xfrm>
              <a:off x="1500507" y="2111142"/>
              <a:ext cx="10338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Helvetica" panose="020B0604020202020204" pitchFamily="34" charset="0"/>
                  <a:cs typeface="Helvetica" panose="020B0604020202020204" pitchFamily="34" charset="0"/>
                </a:rPr>
                <a:t>Figure 6G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83A3B0D-2090-41EF-812A-3680807BE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74194" y="4273027"/>
              <a:ext cx="914169" cy="525209"/>
            </a:xfrm>
            <a:prstGeom prst="rect">
              <a:avLst/>
            </a:prstGeom>
          </p:spPr>
        </p:pic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8E9130C1-C8B2-4A5A-B14E-AB7EEFEEB8BD}"/>
                </a:ext>
              </a:extLst>
            </p:cNvPr>
            <p:cNvSpPr/>
            <p:nvPr/>
          </p:nvSpPr>
          <p:spPr>
            <a:xfrm>
              <a:off x="1069890" y="4321666"/>
              <a:ext cx="740978" cy="145585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cxnSp>
          <p:nvCxnSpPr>
            <p:cNvPr id="101" name="Straight Connector 46">
              <a:extLst>
                <a:ext uri="{FF2B5EF4-FFF2-40B4-BE49-F238E27FC236}">
                  <a16:creationId xmlns:a16="http://schemas.microsoft.com/office/drawing/2014/main" id="{772D05CD-781E-403D-9A88-C35240E461BF}"/>
                </a:ext>
              </a:extLst>
            </p:cNvPr>
            <p:cNvCxnSpPr>
              <a:cxnSpLocks/>
            </p:cNvCxnSpPr>
            <p:nvPr/>
          </p:nvCxnSpPr>
          <p:spPr>
            <a:xfrm>
              <a:off x="1815343" y="4337931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46">
              <a:extLst>
                <a:ext uri="{FF2B5EF4-FFF2-40B4-BE49-F238E27FC236}">
                  <a16:creationId xmlns:a16="http://schemas.microsoft.com/office/drawing/2014/main" id="{7435A7A7-FD3A-426F-BCD7-1E74BC35C045}"/>
                </a:ext>
              </a:extLst>
            </p:cNvPr>
            <p:cNvCxnSpPr>
              <a:cxnSpLocks/>
            </p:cNvCxnSpPr>
            <p:nvPr/>
          </p:nvCxnSpPr>
          <p:spPr>
            <a:xfrm>
              <a:off x="1815343" y="4481035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BA113AD5-6DC1-4DF3-8CB3-10452C8BC08D}"/>
                </a:ext>
              </a:extLst>
            </p:cNvPr>
            <p:cNvSpPr txBox="1"/>
            <p:nvPr/>
          </p:nvSpPr>
          <p:spPr>
            <a:xfrm>
              <a:off x="1903434" y="4249131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770DBB10-A662-45B3-9449-5EDC0D8EA4A7}"/>
                </a:ext>
              </a:extLst>
            </p:cNvPr>
            <p:cNvSpPr txBox="1"/>
            <p:nvPr/>
          </p:nvSpPr>
          <p:spPr>
            <a:xfrm>
              <a:off x="1899128" y="4392058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05" name="Straight Connector 46">
              <a:extLst>
                <a:ext uri="{FF2B5EF4-FFF2-40B4-BE49-F238E27FC236}">
                  <a16:creationId xmlns:a16="http://schemas.microsoft.com/office/drawing/2014/main" id="{9DF1ACE9-4222-4664-9BDD-0CDFCF49FA3E}"/>
                </a:ext>
              </a:extLst>
            </p:cNvPr>
            <p:cNvCxnSpPr>
              <a:cxnSpLocks/>
            </p:cNvCxnSpPr>
            <p:nvPr/>
          </p:nvCxnSpPr>
          <p:spPr>
            <a:xfrm>
              <a:off x="1815343" y="4654481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7E9D1568-536E-4E32-88AE-A0F6724385BD}"/>
                </a:ext>
              </a:extLst>
            </p:cNvPr>
            <p:cNvSpPr txBox="1"/>
            <p:nvPr/>
          </p:nvSpPr>
          <p:spPr>
            <a:xfrm>
              <a:off x="1899128" y="4559528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75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07" name="Straight Connector 46">
              <a:extLst>
                <a:ext uri="{FF2B5EF4-FFF2-40B4-BE49-F238E27FC236}">
                  <a16:creationId xmlns:a16="http://schemas.microsoft.com/office/drawing/2014/main" id="{8907EB24-C4A9-4824-AC25-61865399996E}"/>
                </a:ext>
              </a:extLst>
            </p:cNvPr>
            <p:cNvCxnSpPr>
              <a:cxnSpLocks/>
            </p:cNvCxnSpPr>
            <p:nvPr/>
          </p:nvCxnSpPr>
          <p:spPr>
            <a:xfrm>
              <a:off x="1792512" y="3135091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EA5A343F-18AE-4914-A9A9-6F2AABF4B9A6}"/>
                </a:ext>
              </a:extLst>
            </p:cNvPr>
            <p:cNvSpPr txBox="1"/>
            <p:nvPr/>
          </p:nvSpPr>
          <p:spPr>
            <a:xfrm>
              <a:off x="1888363" y="3039963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09" name="Straight Connector 46">
              <a:extLst>
                <a:ext uri="{FF2B5EF4-FFF2-40B4-BE49-F238E27FC236}">
                  <a16:creationId xmlns:a16="http://schemas.microsoft.com/office/drawing/2014/main" id="{BBFECA01-F65A-4ABF-AF89-30D0CAADC967}"/>
                </a:ext>
              </a:extLst>
            </p:cNvPr>
            <p:cNvCxnSpPr>
              <a:cxnSpLocks/>
            </p:cNvCxnSpPr>
            <p:nvPr/>
          </p:nvCxnSpPr>
          <p:spPr>
            <a:xfrm>
              <a:off x="1792512" y="3254592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46">
              <a:extLst>
                <a:ext uri="{FF2B5EF4-FFF2-40B4-BE49-F238E27FC236}">
                  <a16:creationId xmlns:a16="http://schemas.microsoft.com/office/drawing/2014/main" id="{B313B4CE-A565-41E4-8F6C-1FC90BFA90AE}"/>
                </a:ext>
              </a:extLst>
            </p:cNvPr>
            <p:cNvCxnSpPr>
              <a:cxnSpLocks/>
            </p:cNvCxnSpPr>
            <p:nvPr/>
          </p:nvCxnSpPr>
          <p:spPr>
            <a:xfrm>
              <a:off x="1792512" y="337976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F5B8143-0267-4ED5-8C8B-02E4CB38A1B2}"/>
                </a:ext>
              </a:extLst>
            </p:cNvPr>
            <p:cNvSpPr txBox="1"/>
            <p:nvPr/>
          </p:nvSpPr>
          <p:spPr>
            <a:xfrm>
              <a:off x="1880603" y="3159816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98AB9F6-79D1-4BC6-B534-D61808ABFD4F}"/>
                </a:ext>
              </a:extLst>
            </p:cNvPr>
            <p:cNvSpPr txBox="1"/>
            <p:nvPr/>
          </p:nvSpPr>
          <p:spPr>
            <a:xfrm>
              <a:off x="1876297" y="3284815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13" name="Straight Connector 46">
              <a:extLst>
                <a:ext uri="{FF2B5EF4-FFF2-40B4-BE49-F238E27FC236}">
                  <a16:creationId xmlns:a16="http://schemas.microsoft.com/office/drawing/2014/main" id="{02E8AC01-8471-43A3-9EA7-EEA4F1CF372D}"/>
                </a:ext>
              </a:extLst>
            </p:cNvPr>
            <p:cNvCxnSpPr>
              <a:cxnSpLocks/>
            </p:cNvCxnSpPr>
            <p:nvPr/>
          </p:nvCxnSpPr>
          <p:spPr>
            <a:xfrm>
              <a:off x="1792512" y="350133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DA7635F0-AF94-4861-BBB1-70C6AE2B52A3}"/>
                </a:ext>
              </a:extLst>
            </p:cNvPr>
            <p:cNvSpPr txBox="1"/>
            <p:nvPr/>
          </p:nvSpPr>
          <p:spPr>
            <a:xfrm>
              <a:off x="1876297" y="3406385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75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15" name="Straight Connector 46">
              <a:extLst>
                <a:ext uri="{FF2B5EF4-FFF2-40B4-BE49-F238E27FC236}">
                  <a16:creationId xmlns:a16="http://schemas.microsoft.com/office/drawing/2014/main" id="{EC9F4380-3516-4FCB-A559-36FC6289F9F8}"/>
                </a:ext>
              </a:extLst>
            </p:cNvPr>
            <p:cNvCxnSpPr>
              <a:cxnSpLocks/>
            </p:cNvCxnSpPr>
            <p:nvPr/>
          </p:nvCxnSpPr>
          <p:spPr>
            <a:xfrm>
              <a:off x="2790848" y="3743287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A7F964F7-A65A-4B3F-9797-F5895A28D10B}"/>
                </a:ext>
              </a:extLst>
            </p:cNvPr>
            <p:cNvSpPr txBox="1"/>
            <p:nvPr/>
          </p:nvSpPr>
          <p:spPr>
            <a:xfrm>
              <a:off x="2886699" y="3648159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17" name="Straight Connector 46">
              <a:extLst>
                <a:ext uri="{FF2B5EF4-FFF2-40B4-BE49-F238E27FC236}">
                  <a16:creationId xmlns:a16="http://schemas.microsoft.com/office/drawing/2014/main" id="{C2E18FD1-E3AD-4053-9791-FA37C61B77AA}"/>
                </a:ext>
              </a:extLst>
            </p:cNvPr>
            <p:cNvCxnSpPr>
              <a:cxnSpLocks/>
            </p:cNvCxnSpPr>
            <p:nvPr/>
          </p:nvCxnSpPr>
          <p:spPr>
            <a:xfrm>
              <a:off x="2790848" y="3856812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46">
              <a:extLst>
                <a:ext uri="{FF2B5EF4-FFF2-40B4-BE49-F238E27FC236}">
                  <a16:creationId xmlns:a16="http://schemas.microsoft.com/office/drawing/2014/main" id="{844A0238-7464-426D-9627-E451B211CA98}"/>
                </a:ext>
              </a:extLst>
            </p:cNvPr>
            <p:cNvCxnSpPr>
              <a:cxnSpLocks/>
            </p:cNvCxnSpPr>
            <p:nvPr/>
          </p:nvCxnSpPr>
          <p:spPr>
            <a:xfrm>
              <a:off x="2790848" y="398198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CF7538D1-1B4B-4291-901F-48AA348E2C7B}"/>
                </a:ext>
              </a:extLst>
            </p:cNvPr>
            <p:cNvSpPr txBox="1"/>
            <p:nvPr/>
          </p:nvSpPr>
          <p:spPr>
            <a:xfrm>
              <a:off x="2878939" y="3768012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82D2BBCA-9F7F-4D37-B693-4E7340099109}"/>
                </a:ext>
              </a:extLst>
            </p:cNvPr>
            <p:cNvSpPr txBox="1"/>
            <p:nvPr/>
          </p:nvSpPr>
          <p:spPr>
            <a:xfrm>
              <a:off x="2874633" y="3887035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21" name="Straight Connector 46">
              <a:extLst>
                <a:ext uri="{FF2B5EF4-FFF2-40B4-BE49-F238E27FC236}">
                  <a16:creationId xmlns:a16="http://schemas.microsoft.com/office/drawing/2014/main" id="{8D629201-9200-4972-A1D0-3C686430660D}"/>
                </a:ext>
              </a:extLst>
            </p:cNvPr>
            <p:cNvCxnSpPr>
              <a:cxnSpLocks/>
            </p:cNvCxnSpPr>
            <p:nvPr/>
          </p:nvCxnSpPr>
          <p:spPr>
            <a:xfrm>
              <a:off x="2790848" y="410355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ECAC90E2-DF38-407E-823F-434720DCAB68}"/>
                </a:ext>
              </a:extLst>
            </p:cNvPr>
            <p:cNvSpPr txBox="1"/>
            <p:nvPr/>
          </p:nvSpPr>
          <p:spPr>
            <a:xfrm>
              <a:off x="2874633" y="4008605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75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449177" y="765748"/>
            <a:ext cx="3570295" cy="2568002"/>
            <a:chOff x="449177" y="765748"/>
            <a:chExt cx="3570295" cy="2568002"/>
          </a:xfrm>
        </p:grpSpPr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C3F6B023-4084-C143-A302-FA3B3BD8BCE3}"/>
                </a:ext>
              </a:extLst>
            </p:cNvPr>
            <p:cNvSpPr txBox="1"/>
            <p:nvPr/>
          </p:nvSpPr>
          <p:spPr>
            <a:xfrm>
              <a:off x="519392" y="1968947"/>
              <a:ext cx="44755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/>
                <a:t>ZHX2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95D5786E-486F-D74B-BEE9-CDDF84879A61}"/>
                </a:ext>
              </a:extLst>
            </p:cNvPr>
            <p:cNvSpPr txBox="1"/>
            <p:nvPr/>
          </p:nvSpPr>
          <p:spPr>
            <a:xfrm>
              <a:off x="449177" y="2665539"/>
              <a:ext cx="5549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defRPr sz="800" b="1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dirty="0"/>
                <a:t>Tubulin</a:t>
              </a:r>
            </a:p>
          </p:txBody>
        </p:sp>
        <p:pic>
          <p:nvPicPr>
            <p:cNvPr id="158" name="Picture 72">
              <a:extLst>
                <a:ext uri="{FF2B5EF4-FFF2-40B4-BE49-F238E27FC236}">
                  <a16:creationId xmlns:a16="http://schemas.microsoft.com/office/drawing/2014/main" id="{089BC673-C346-7341-8565-9A2BF1C7B088}"/>
                </a:ext>
              </a:extLst>
            </p:cNvPr>
            <p:cNvPicPr preferRelativeResize="0"/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3" t="54168" r="-626" b="23348"/>
            <a:stretch>
              <a:fillRect/>
            </a:stretch>
          </p:blipFill>
          <p:spPr>
            <a:xfrm>
              <a:off x="1049142" y="1755858"/>
              <a:ext cx="2970330" cy="675075"/>
            </a:xfrm>
            <a:prstGeom prst="rect">
              <a:avLst/>
            </a:prstGeom>
            <a:ln w="9525">
              <a:noFill/>
            </a:ln>
          </p:spPr>
        </p:pic>
        <p:pic>
          <p:nvPicPr>
            <p:cNvPr id="159" name="Picture 73">
              <a:extLst>
                <a:ext uri="{FF2B5EF4-FFF2-40B4-BE49-F238E27FC236}">
                  <a16:creationId xmlns:a16="http://schemas.microsoft.com/office/drawing/2014/main" id="{96BD4384-CB29-6E4B-8C30-4213FAD1586F}"/>
                </a:ext>
              </a:extLst>
            </p:cNvPr>
            <p:cNvPicPr preferRelativeResize="0"/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" t="44424" r="4764" b="29115"/>
            <a:stretch>
              <a:fillRect/>
            </a:stretch>
          </p:blipFill>
          <p:spPr>
            <a:xfrm>
              <a:off x="1049142" y="2475938"/>
              <a:ext cx="2970330" cy="638737"/>
            </a:xfrm>
            <a:prstGeom prst="rect">
              <a:avLst/>
            </a:prstGeom>
            <a:ln w="9525">
              <a:noFill/>
            </a:ln>
          </p:spPr>
        </p:pic>
        <p:grpSp>
          <p:nvGrpSpPr>
            <p:cNvPr id="160" name="组合 48"/>
            <p:cNvGrpSpPr/>
            <p:nvPr/>
          </p:nvGrpSpPr>
          <p:grpSpPr>
            <a:xfrm>
              <a:off x="599092" y="765748"/>
              <a:ext cx="2955769" cy="999038"/>
              <a:chOff x="881590" y="908720"/>
              <a:chExt cx="2955769" cy="999038"/>
            </a:xfrm>
          </p:grpSpPr>
          <p:sp>
            <p:nvSpPr>
              <p:cNvPr id="162" name="TextBox 8">
                <a:extLst>
                  <a:ext uri="{FF2B5EF4-FFF2-40B4-BE49-F238E27FC236}">
                    <a16:creationId xmlns:a16="http://schemas.microsoft.com/office/drawing/2014/main" id="{D8971ABB-7190-914C-95F1-C8CF7062DF70}"/>
                  </a:ext>
                </a:extLst>
              </p:cNvPr>
              <p:cNvSpPr txBox="1"/>
              <p:nvPr/>
            </p:nvSpPr>
            <p:spPr>
              <a:xfrm>
                <a:off x="2330365" y="908720"/>
                <a:ext cx="119936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altLang="zh-CN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sh45 resistant ZHX2 </a:t>
                </a:r>
                <a:endParaRPr lang="zh-CN" alt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86CB3CE8-59A3-EA42-A7DA-E350CFAEC97F}"/>
                  </a:ext>
                </a:extLst>
              </p:cNvPr>
              <p:cNvSpPr txBox="1"/>
              <p:nvPr/>
            </p:nvSpPr>
            <p:spPr>
              <a:xfrm>
                <a:off x="942839" y="1483053"/>
                <a:ext cx="712054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 sh45</a:t>
                </a:r>
              </a:p>
            </p:txBody>
          </p:sp>
          <p:sp>
            <p:nvSpPr>
              <p:cNvPr id="164" name="Rectangle 76">
                <a:extLst>
                  <a:ext uri="{FF2B5EF4-FFF2-40B4-BE49-F238E27FC236}">
                    <a16:creationId xmlns:a16="http://schemas.microsoft.com/office/drawing/2014/main" id="{CE95E0A5-E526-BA46-BA4C-F7D8465B323C}"/>
                  </a:ext>
                </a:extLst>
              </p:cNvPr>
              <p:cNvSpPr/>
              <p:nvPr/>
            </p:nvSpPr>
            <p:spPr>
              <a:xfrm>
                <a:off x="1598267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165" name="Rectangle 77">
                <a:extLst>
                  <a:ext uri="{FF2B5EF4-FFF2-40B4-BE49-F238E27FC236}">
                    <a16:creationId xmlns:a16="http://schemas.microsoft.com/office/drawing/2014/main" id="{55783C8F-0981-DC4F-827D-B5247ADE4140}"/>
                  </a:ext>
                </a:extLst>
              </p:cNvPr>
              <p:cNvSpPr/>
              <p:nvPr/>
            </p:nvSpPr>
            <p:spPr>
              <a:xfrm>
                <a:off x="1774492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66" name="Rectangle 78">
                <a:extLst>
                  <a:ext uri="{FF2B5EF4-FFF2-40B4-BE49-F238E27FC236}">
                    <a16:creationId xmlns:a16="http://schemas.microsoft.com/office/drawing/2014/main" id="{85258DAA-6766-194C-A1B4-D0BD6DB26876}"/>
                  </a:ext>
                </a:extLst>
              </p:cNvPr>
              <p:cNvSpPr/>
              <p:nvPr/>
            </p:nvSpPr>
            <p:spPr>
              <a:xfrm>
                <a:off x="1950717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167" name="Rectangle 79">
                <a:extLst>
                  <a:ext uri="{FF2B5EF4-FFF2-40B4-BE49-F238E27FC236}">
                    <a16:creationId xmlns:a16="http://schemas.microsoft.com/office/drawing/2014/main" id="{AAC6BCB7-D7B0-AE45-A548-00B7321C3F32}"/>
                  </a:ext>
                </a:extLst>
              </p:cNvPr>
              <p:cNvSpPr/>
              <p:nvPr/>
            </p:nvSpPr>
            <p:spPr>
              <a:xfrm>
                <a:off x="2126942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68" name="Rectangle 80">
                <a:extLst>
                  <a:ext uri="{FF2B5EF4-FFF2-40B4-BE49-F238E27FC236}">
                    <a16:creationId xmlns:a16="http://schemas.microsoft.com/office/drawing/2014/main" id="{FDB173A1-8905-A547-BB46-F76E3A5B2EC1}"/>
                  </a:ext>
                </a:extLst>
              </p:cNvPr>
              <p:cNvSpPr/>
              <p:nvPr/>
            </p:nvSpPr>
            <p:spPr>
              <a:xfrm>
                <a:off x="2303167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69" name="Rectangle 81">
                <a:extLst>
                  <a:ext uri="{FF2B5EF4-FFF2-40B4-BE49-F238E27FC236}">
                    <a16:creationId xmlns:a16="http://schemas.microsoft.com/office/drawing/2014/main" id="{AD531550-3E00-994F-AB1F-6C2E2AD3E375}"/>
                  </a:ext>
                </a:extLst>
              </p:cNvPr>
              <p:cNvSpPr/>
              <p:nvPr/>
            </p:nvSpPr>
            <p:spPr>
              <a:xfrm>
                <a:off x="2479392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70" name="Rectangle 82">
                <a:extLst>
                  <a:ext uri="{FF2B5EF4-FFF2-40B4-BE49-F238E27FC236}">
                    <a16:creationId xmlns:a16="http://schemas.microsoft.com/office/drawing/2014/main" id="{7DD63908-F0BF-1C42-9DA2-9B80D019605A}"/>
                  </a:ext>
                </a:extLst>
              </p:cNvPr>
              <p:cNvSpPr/>
              <p:nvPr/>
            </p:nvSpPr>
            <p:spPr>
              <a:xfrm>
                <a:off x="2655617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71" name="Rectangle 83">
                <a:extLst>
                  <a:ext uri="{FF2B5EF4-FFF2-40B4-BE49-F238E27FC236}">
                    <a16:creationId xmlns:a16="http://schemas.microsoft.com/office/drawing/2014/main" id="{FE95E17B-7AEA-4144-B7CB-12E22C4EEB72}"/>
                  </a:ext>
                </a:extLst>
              </p:cNvPr>
              <p:cNvSpPr/>
              <p:nvPr/>
            </p:nvSpPr>
            <p:spPr>
              <a:xfrm>
                <a:off x="2831842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72" name="Rectangle 84">
                <a:extLst>
                  <a:ext uri="{FF2B5EF4-FFF2-40B4-BE49-F238E27FC236}">
                    <a16:creationId xmlns:a16="http://schemas.microsoft.com/office/drawing/2014/main" id="{E207DE8C-F137-4D41-845B-A1868EC391A3}"/>
                  </a:ext>
                </a:extLst>
              </p:cNvPr>
              <p:cNvSpPr/>
              <p:nvPr/>
            </p:nvSpPr>
            <p:spPr>
              <a:xfrm>
                <a:off x="3008067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73" name="Rectangle 85">
                <a:extLst>
                  <a:ext uri="{FF2B5EF4-FFF2-40B4-BE49-F238E27FC236}">
                    <a16:creationId xmlns:a16="http://schemas.microsoft.com/office/drawing/2014/main" id="{FDA562F4-A36E-054B-98AF-C288B26EF98B}"/>
                  </a:ext>
                </a:extLst>
              </p:cNvPr>
              <p:cNvSpPr/>
              <p:nvPr/>
            </p:nvSpPr>
            <p:spPr>
              <a:xfrm>
                <a:off x="3184292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74" name="Rectangle 86">
                <a:extLst>
                  <a:ext uri="{FF2B5EF4-FFF2-40B4-BE49-F238E27FC236}">
                    <a16:creationId xmlns:a16="http://schemas.microsoft.com/office/drawing/2014/main" id="{7E20794B-E785-BE49-AF61-AB87F643E3F8}"/>
                  </a:ext>
                </a:extLst>
              </p:cNvPr>
              <p:cNvSpPr/>
              <p:nvPr/>
            </p:nvSpPr>
            <p:spPr>
              <a:xfrm>
                <a:off x="3360517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75" name="Rectangle 87">
                <a:extLst>
                  <a:ext uri="{FF2B5EF4-FFF2-40B4-BE49-F238E27FC236}">
                    <a16:creationId xmlns:a16="http://schemas.microsoft.com/office/drawing/2014/main" id="{06FEE844-2258-1A4C-9A1C-DF1262CB6789}"/>
                  </a:ext>
                </a:extLst>
              </p:cNvPr>
              <p:cNvSpPr/>
              <p:nvPr/>
            </p:nvSpPr>
            <p:spPr>
              <a:xfrm>
                <a:off x="3536743" y="1489223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D2B8FE6B-21FB-3840-8C20-568C0F164901}"/>
                  </a:ext>
                </a:extLst>
              </p:cNvPr>
              <p:cNvSpPr txBox="1"/>
              <p:nvPr/>
            </p:nvSpPr>
            <p:spPr>
              <a:xfrm rot="18000278">
                <a:off x="1581123" y="1277849"/>
                <a:ext cx="322524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EV</a:t>
                </a:r>
              </a:p>
            </p:txBody>
          </p:sp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8CB1EFF0-81DA-5C46-9662-B95CAEEDE27E}"/>
                  </a:ext>
                </a:extLst>
              </p:cNvPr>
              <p:cNvSpPr txBox="1"/>
              <p:nvPr/>
            </p:nvSpPr>
            <p:spPr>
              <a:xfrm rot="18000278">
                <a:off x="2108960" y="1268826"/>
                <a:ext cx="343363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WT</a:t>
                </a:r>
              </a:p>
            </p:txBody>
          </p: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F4F06879-5AAA-0548-A541-493B07776976}"/>
                  </a:ext>
                </a:extLst>
              </p:cNvPr>
              <p:cNvSpPr txBox="1"/>
              <p:nvPr/>
            </p:nvSpPr>
            <p:spPr>
              <a:xfrm rot="18000278">
                <a:off x="2221074" y="1198723"/>
                <a:ext cx="505267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D489A</a:t>
                </a:r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96A29B3A-AF9B-F347-8BE1-0065520D80BB}"/>
                  </a:ext>
                </a:extLst>
              </p:cNvPr>
              <p:cNvSpPr txBox="1"/>
              <p:nvPr/>
            </p:nvSpPr>
            <p:spPr>
              <a:xfrm rot="18000278">
                <a:off x="2400493" y="1198723"/>
                <a:ext cx="505267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R491A</a:t>
                </a: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B77152C5-4190-4748-AD3F-0212A6CA8CB6}"/>
                  </a:ext>
                </a:extLst>
              </p:cNvPr>
              <p:cNvSpPr txBox="1"/>
              <p:nvPr/>
            </p:nvSpPr>
            <p:spPr>
              <a:xfrm rot="18000278">
                <a:off x="2579912" y="1198723"/>
                <a:ext cx="505267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E579A</a:t>
                </a: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E6E6B6FF-1864-BB40-B4F1-27C018D2DA04}"/>
                  </a:ext>
                </a:extLst>
              </p:cNvPr>
              <p:cNvSpPr txBox="1"/>
              <p:nvPr/>
            </p:nvSpPr>
            <p:spPr>
              <a:xfrm rot="18000278">
                <a:off x="2759331" y="1198723"/>
                <a:ext cx="505267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R581A</a:t>
                </a:r>
              </a:p>
            </p:txBody>
          </p:sp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B3598504-35B1-464F-962D-A4E4E45AB06E}"/>
                  </a:ext>
                </a:extLst>
              </p:cNvPr>
              <p:cNvSpPr txBox="1"/>
              <p:nvPr/>
            </p:nvSpPr>
            <p:spPr>
              <a:xfrm rot="18000278">
                <a:off x="2938750" y="1198723"/>
                <a:ext cx="505267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K582A</a:t>
                </a: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E84783CF-3B37-A24D-B13A-956E86F97473}"/>
                  </a:ext>
                </a:extLst>
              </p:cNvPr>
              <p:cNvSpPr txBox="1"/>
              <p:nvPr/>
            </p:nvSpPr>
            <p:spPr>
              <a:xfrm rot="18000278">
                <a:off x="3118169" y="1198723"/>
                <a:ext cx="505267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R674A</a:t>
                </a:r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C0322160-8709-E44D-A9C7-FFEE1BE98AAA}"/>
                  </a:ext>
                </a:extLst>
              </p:cNvPr>
              <p:cNvSpPr txBox="1"/>
              <p:nvPr/>
            </p:nvSpPr>
            <p:spPr>
              <a:xfrm rot="18000278">
                <a:off x="3297588" y="1198723"/>
                <a:ext cx="505267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E678A</a:t>
                </a:r>
              </a:p>
            </p:txBody>
          </p:sp>
          <p:sp>
            <p:nvSpPr>
              <p:cNvPr id="185" name="TextBox 184">
                <a:extLst>
                  <a:ext uri="{FF2B5EF4-FFF2-40B4-BE49-F238E27FC236}">
                    <a16:creationId xmlns:a16="http://schemas.microsoft.com/office/drawing/2014/main" id="{0635C46D-CD05-B948-A197-5328AB16ADF3}"/>
                  </a:ext>
                </a:extLst>
              </p:cNvPr>
              <p:cNvSpPr txBox="1"/>
              <p:nvPr/>
            </p:nvSpPr>
            <p:spPr>
              <a:xfrm rot="18000278">
                <a:off x="3477003" y="1198723"/>
                <a:ext cx="505267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R680A</a:t>
                </a:r>
              </a:p>
            </p:txBody>
          </p:sp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3621C626-BF3E-094D-8966-56F5A3972AC1}"/>
                  </a:ext>
                </a:extLst>
              </p:cNvPr>
              <p:cNvSpPr txBox="1"/>
              <p:nvPr/>
            </p:nvSpPr>
            <p:spPr>
              <a:xfrm rot="18000278">
                <a:off x="1929541" y="1268826"/>
                <a:ext cx="343363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WT</a:t>
                </a:r>
              </a:p>
            </p:txBody>
          </p:sp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2911DB5E-0AF5-8445-A4E0-74F084C61210}"/>
                  </a:ext>
                </a:extLst>
              </p:cNvPr>
              <p:cNvSpPr txBox="1"/>
              <p:nvPr/>
            </p:nvSpPr>
            <p:spPr>
              <a:xfrm rot="18000278">
                <a:off x="1760542" y="1277849"/>
                <a:ext cx="322524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EV</a:t>
                </a:r>
              </a:p>
            </p:txBody>
          </p:sp>
          <p:cxnSp>
            <p:nvCxnSpPr>
              <p:cNvPr id="188" name="Straight Connector 100">
                <a:extLst>
                  <a:ext uri="{FF2B5EF4-FFF2-40B4-BE49-F238E27FC236}">
                    <a16:creationId xmlns:a16="http://schemas.microsoft.com/office/drawing/2014/main" id="{D90AB322-956D-F04D-B64C-4EDBA477C6FC}"/>
                  </a:ext>
                </a:extLst>
              </p:cNvPr>
              <p:cNvCxnSpPr/>
              <p:nvPr/>
            </p:nvCxnSpPr>
            <p:spPr>
              <a:xfrm>
                <a:off x="2040007" y="1106907"/>
                <a:ext cx="178008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8298F262-0A5F-1246-BD0A-10E8CC9AF7BE}"/>
                  </a:ext>
                </a:extLst>
              </p:cNvPr>
              <p:cNvSpPr txBox="1"/>
              <p:nvPr/>
            </p:nvSpPr>
            <p:spPr>
              <a:xfrm>
                <a:off x="881590" y="1682979"/>
                <a:ext cx="772969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 </a:t>
                </a:r>
                <a:r>
                  <a:rPr lang="en-US" sz="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shCtrl</a:t>
                </a:r>
                <a:endParaRPr 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0" name="Rectangle 102">
                <a:extLst>
                  <a:ext uri="{FF2B5EF4-FFF2-40B4-BE49-F238E27FC236}">
                    <a16:creationId xmlns:a16="http://schemas.microsoft.com/office/drawing/2014/main" id="{F44E99D5-CD40-1946-A923-C5F30AA5EB44}"/>
                  </a:ext>
                </a:extLst>
              </p:cNvPr>
              <p:cNvSpPr/>
              <p:nvPr/>
            </p:nvSpPr>
            <p:spPr>
              <a:xfrm>
                <a:off x="1602988" y="1676926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91" name="Rectangle 103">
                <a:extLst>
                  <a:ext uri="{FF2B5EF4-FFF2-40B4-BE49-F238E27FC236}">
                    <a16:creationId xmlns:a16="http://schemas.microsoft.com/office/drawing/2014/main" id="{44B9075A-68AA-6941-9A63-B1DF8F6183E3}"/>
                  </a:ext>
                </a:extLst>
              </p:cNvPr>
              <p:cNvSpPr/>
              <p:nvPr/>
            </p:nvSpPr>
            <p:spPr>
              <a:xfrm>
                <a:off x="1779213" y="1676926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192" name="Rectangle 104">
                <a:extLst>
                  <a:ext uri="{FF2B5EF4-FFF2-40B4-BE49-F238E27FC236}">
                    <a16:creationId xmlns:a16="http://schemas.microsoft.com/office/drawing/2014/main" id="{F060C10E-B4F8-F449-B836-109A9507AC95}"/>
                  </a:ext>
                </a:extLst>
              </p:cNvPr>
              <p:cNvSpPr/>
              <p:nvPr/>
            </p:nvSpPr>
            <p:spPr>
              <a:xfrm>
                <a:off x="1955438" y="1676926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193" name="Rectangle 105">
                <a:extLst>
                  <a:ext uri="{FF2B5EF4-FFF2-40B4-BE49-F238E27FC236}">
                    <a16:creationId xmlns:a16="http://schemas.microsoft.com/office/drawing/2014/main" id="{CF7A4114-8811-5748-BCC8-C7514D80628B}"/>
                  </a:ext>
                </a:extLst>
              </p:cNvPr>
              <p:cNvSpPr/>
              <p:nvPr/>
            </p:nvSpPr>
            <p:spPr>
              <a:xfrm>
                <a:off x="2131663" y="1676926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194" name="Rectangle 106">
                <a:extLst>
                  <a:ext uri="{FF2B5EF4-FFF2-40B4-BE49-F238E27FC236}">
                    <a16:creationId xmlns:a16="http://schemas.microsoft.com/office/drawing/2014/main" id="{2C6ED3F6-FB30-C24D-B6D3-D86CFC179170}"/>
                  </a:ext>
                </a:extLst>
              </p:cNvPr>
              <p:cNvSpPr/>
              <p:nvPr/>
            </p:nvSpPr>
            <p:spPr>
              <a:xfrm>
                <a:off x="2307888" y="1676926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195" name="Rectangle 107">
                <a:extLst>
                  <a:ext uri="{FF2B5EF4-FFF2-40B4-BE49-F238E27FC236}">
                    <a16:creationId xmlns:a16="http://schemas.microsoft.com/office/drawing/2014/main" id="{EFECC81B-2CE6-314D-93A2-6A2A15CBF982}"/>
                  </a:ext>
                </a:extLst>
              </p:cNvPr>
              <p:cNvSpPr/>
              <p:nvPr/>
            </p:nvSpPr>
            <p:spPr>
              <a:xfrm>
                <a:off x="2484113" y="1676926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196" name="Rectangle 108">
                <a:extLst>
                  <a:ext uri="{FF2B5EF4-FFF2-40B4-BE49-F238E27FC236}">
                    <a16:creationId xmlns:a16="http://schemas.microsoft.com/office/drawing/2014/main" id="{CAA795D4-846B-0E4B-BF2B-15CAB4A9069F}"/>
                  </a:ext>
                </a:extLst>
              </p:cNvPr>
              <p:cNvSpPr/>
              <p:nvPr/>
            </p:nvSpPr>
            <p:spPr>
              <a:xfrm>
                <a:off x="2660338" y="1676926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197" name="Rectangle 109">
                <a:extLst>
                  <a:ext uri="{FF2B5EF4-FFF2-40B4-BE49-F238E27FC236}">
                    <a16:creationId xmlns:a16="http://schemas.microsoft.com/office/drawing/2014/main" id="{A6921FE8-4E34-5F42-B38B-8DABAD6A6A83}"/>
                  </a:ext>
                </a:extLst>
              </p:cNvPr>
              <p:cNvSpPr/>
              <p:nvPr/>
            </p:nvSpPr>
            <p:spPr>
              <a:xfrm>
                <a:off x="2836563" y="1676926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198" name="Rectangle 110">
                <a:extLst>
                  <a:ext uri="{FF2B5EF4-FFF2-40B4-BE49-F238E27FC236}">
                    <a16:creationId xmlns:a16="http://schemas.microsoft.com/office/drawing/2014/main" id="{D07D55A1-4BBC-3240-85F4-5D2569A7F5CE}"/>
                  </a:ext>
                </a:extLst>
              </p:cNvPr>
              <p:cNvSpPr/>
              <p:nvPr/>
            </p:nvSpPr>
            <p:spPr>
              <a:xfrm>
                <a:off x="3012788" y="1676926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199" name="Rectangle 111">
                <a:extLst>
                  <a:ext uri="{FF2B5EF4-FFF2-40B4-BE49-F238E27FC236}">
                    <a16:creationId xmlns:a16="http://schemas.microsoft.com/office/drawing/2014/main" id="{FAA1E161-E304-3E45-8AAD-C9E7E6BF245A}"/>
                  </a:ext>
                </a:extLst>
              </p:cNvPr>
              <p:cNvSpPr/>
              <p:nvPr/>
            </p:nvSpPr>
            <p:spPr>
              <a:xfrm>
                <a:off x="3189013" y="1676926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200" name="Rectangle 112">
                <a:extLst>
                  <a:ext uri="{FF2B5EF4-FFF2-40B4-BE49-F238E27FC236}">
                    <a16:creationId xmlns:a16="http://schemas.microsoft.com/office/drawing/2014/main" id="{88E559E6-64E0-474D-BD76-0C874508CDA1}"/>
                  </a:ext>
                </a:extLst>
              </p:cNvPr>
              <p:cNvSpPr/>
              <p:nvPr/>
            </p:nvSpPr>
            <p:spPr>
              <a:xfrm>
                <a:off x="3365238" y="1676926"/>
                <a:ext cx="25359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201" name="Rectangle 113">
                <a:extLst>
                  <a:ext uri="{FF2B5EF4-FFF2-40B4-BE49-F238E27FC236}">
                    <a16:creationId xmlns:a16="http://schemas.microsoft.com/office/drawing/2014/main" id="{249D6115-1CEA-804B-9AF2-1FC3419BDCBC}"/>
                  </a:ext>
                </a:extLst>
              </p:cNvPr>
              <p:cNvSpPr/>
              <p:nvPr/>
            </p:nvSpPr>
            <p:spPr>
              <a:xfrm>
                <a:off x="3541463" y="1676926"/>
                <a:ext cx="253596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9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</p:grpSp>
        <p:sp>
          <p:nvSpPr>
            <p:cNvPr id="161" name="TextBox 160"/>
            <p:cNvSpPr txBox="1"/>
            <p:nvPr/>
          </p:nvSpPr>
          <p:spPr>
            <a:xfrm>
              <a:off x="2025390" y="3118306"/>
              <a:ext cx="8162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00" b="1" dirty="0">
                  <a:latin typeface="Arial" pitchFamily="34" charset="0"/>
                  <a:cs typeface="Arial" pitchFamily="34" charset="0"/>
                </a:rPr>
                <a:t>MDA-MB-231</a:t>
              </a:r>
              <a:endParaRPr lang="zh-CN" altLang="en-US" sz="8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2" name="TextBox 201"/>
          <p:cNvSpPr txBox="1"/>
          <p:nvPr/>
        </p:nvSpPr>
        <p:spPr>
          <a:xfrm>
            <a:off x="81690" y="594603"/>
            <a:ext cx="960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Figure 6A</a:t>
            </a:r>
            <a:endParaRPr lang="zh-CN" altLang="en-US" sz="1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D0B5504-E801-4EAF-8380-F5457D356395}"/>
              </a:ext>
            </a:extLst>
          </p:cNvPr>
          <p:cNvSpPr/>
          <p:nvPr/>
        </p:nvSpPr>
        <p:spPr>
          <a:xfrm>
            <a:off x="1315769" y="1968947"/>
            <a:ext cx="2294123" cy="215444"/>
          </a:xfrm>
          <a:prstGeom prst="rect">
            <a:avLst/>
          </a:prstGeom>
          <a:noFill/>
          <a:ln w="952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C00000"/>
                </a:solidFill>
              </a:ln>
              <a:noFill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id="{72D304C2-0EAA-4002-B20E-9EE0D303F08B}"/>
              </a:ext>
            </a:extLst>
          </p:cNvPr>
          <p:cNvSpPr/>
          <p:nvPr/>
        </p:nvSpPr>
        <p:spPr>
          <a:xfrm>
            <a:off x="1308148" y="2637466"/>
            <a:ext cx="2294123" cy="215444"/>
          </a:xfrm>
          <a:prstGeom prst="rect">
            <a:avLst/>
          </a:prstGeom>
          <a:noFill/>
          <a:ln w="952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C00000"/>
                </a:solidFill>
              </a:ln>
              <a:noFill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25314235-97D1-4DDD-A365-CC13AD12E279}"/>
              </a:ext>
            </a:extLst>
          </p:cNvPr>
          <p:cNvGrpSpPr/>
          <p:nvPr/>
        </p:nvGrpSpPr>
        <p:grpSpPr>
          <a:xfrm>
            <a:off x="3479802" y="1717776"/>
            <a:ext cx="511670" cy="532802"/>
            <a:chOff x="5720959" y="2348880"/>
            <a:chExt cx="616382" cy="414337"/>
          </a:xfrm>
        </p:grpSpPr>
        <p:cxnSp>
          <p:nvCxnSpPr>
            <p:cNvPr id="136" name="Straight Connector 46">
              <a:extLst>
                <a:ext uri="{FF2B5EF4-FFF2-40B4-BE49-F238E27FC236}">
                  <a16:creationId xmlns:a16="http://schemas.microsoft.com/office/drawing/2014/main" id="{A2C270FD-2A62-401D-B173-968E668F850B}"/>
                </a:ext>
              </a:extLst>
            </p:cNvPr>
            <p:cNvCxnSpPr>
              <a:cxnSpLocks/>
            </p:cNvCxnSpPr>
            <p:nvPr/>
          </p:nvCxnSpPr>
          <p:spPr>
            <a:xfrm>
              <a:off x="5720959" y="2444008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TextBox 45">
              <a:extLst>
                <a:ext uri="{FF2B5EF4-FFF2-40B4-BE49-F238E27FC236}">
                  <a16:creationId xmlns:a16="http://schemas.microsoft.com/office/drawing/2014/main" id="{A57A32EF-9B69-48EC-8EF5-155EAD8C14C7}"/>
                </a:ext>
              </a:extLst>
            </p:cNvPr>
            <p:cNvSpPr txBox="1"/>
            <p:nvPr/>
          </p:nvSpPr>
          <p:spPr>
            <a:xfrm>
              <a:off x="5816810" y="2348880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250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38" name="Straight Connector 46">
              <a:extLst>
                <a:ext uri="{FF2B5EF4-FFF2-40B4-BE49-F238E27FC236}">
                  <a16:creationId xmlns:a16="http://schemas.microsoft.com/office/drawing/2014/main" id="{4BB1A292-45E4-4CC7-A249-55B7CA4077CE}"/>
                </a:ext>
              </a:extLst>
            </p:cNvPr>
            <p:cNvCxnSpPr>
              <a:cxnSpLocks/>
            </p:cNvCxnSpPr>
            <p:nvPr/>
          </p:nvCxnSpPr>
          <p:spPr>
            <a:xfrm>
              <a:off x="5720959" y="2572695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46">
              <a:extLst>
                <a:ext uri="{FF2B5EF4-FFF2-40B4-BE49-F238E27FC236}">
                  <a16:creationId xmlns:a16="http://schemas.microsoft.com/office/drawing/2014/main" id="{DDB336DC-B99D-4828-B91F-03442FF09D11}"/>
                </a:ext>
              </a:extLst>
            </p:cNvPr>
            <p:cNvCxnSpPr>
              <a:cxnSpLocks/>
            </p:cNvCxnSpPr>
            <p:nvPr/>
          </p:nvCxnSpPr>
          <p:spPr>
            <a:xfrm>
              <a:off x="5720959" y="2673504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Box 48">
              <a:extLst>
                <a:ext uri="{FF2B5EF4-FFF2-40B4-BE49-F238E27FC236}">
                  <a16:creationId xmlns:a16="http://schemas.microsoft.com/office/drawing/2014/main" id="{6D83B6FF-A5E2-4413-82A6-020A38F9E676}"/>
                </a:ext>
              </a:extLst>
            </p:cNvPr>
            <p:cNvSpPr txBox="1"/>
            <p:nvPr/>
          </p:nvSpPr>
          <p:spPr>
            <a:xfrm>
              <a:off x="5809050" y="2483895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130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41" name="TextBox 49">
              <a:extLst>
                <a:ext uri="{FF2B5EF4-FFF2-40B4-BE49-F238E27FC236}">
                  <a16:creationId xmlns:a16="http://schemas.microsoft.com/office/drawing/2014/main" id="{E799398A-2A38-40E2-9C22-9E07979AF746}"/>
                </a:ext>
              </a:extLst>
            </p:cNvPr>
            <p:cNvSpPr txBox="1"/>
            <p:nvPr/>
          </p:nvSpPr>
          <p:spPr>
            <a:xfrm>
              <a:off x="5804744" y="2578551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B6A4F131-1320-419C-BFFA-427A02D33A35}"/>
              </a:ext>
            </a:extLst>
          </p:cNvPr>
          <p:cNvGrpSpPr/>
          <p:nvPr/>
        </p:nvGrpSpPr>
        <p:grpSpPr>
          <a:xfrm>
            <a:off x="3474758" y="2453632"/>
            <a:ext cx="552499" cy="560324"/>
            <a:chOff x="4730849" y="2889000"/>
            <a:chExt cx="604316" cy="769671"/>
          </a:xfrm>
        </p:grpSpPr>
        <p:cxnSp>
          <p:nvCxnSpPr>
            <p:cNvPr id="143" name="Straight Connector 46">
              <a:extLst>
                <a:ext uri="{FF2B5EF4-FFF2-40B4-BE49-F238E27FC236}">
                  <a16:creationId xmlns:a16="http://schemas.microsoft.com/office/drawing/2014/main" id="{022B60C5-45C4-4F8A-91AF-3273A3CCA97D}"/>
                </a:ext>
              </a:extLst>
            </p:cNvPr>
            <p:cNvCxnSpPr>
              <a:cxnSpLocks/>
            </p:cNvCxnSpPr>
            <p:nvPr/>
          </p:nvCxnSpPr>
          <p:spPr>
            <a:xfrm>
              <a:off x="4730849" y="3247770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46">
              <a:extLst>
                <a:ext uri="{FF2B5EF4-FFF2-40B4-BE49-F238E27FC236}">
                  <a16:creationId xmlns:a16="http://schemas.microsoft.com/office/drawing/2014/main" id="{E6BF13D8-519D-47C7-B72E-F7E8710A522C}"/>
                </a:ext>
              </a:extLst>
            </p:cNvPr>
            <p:cNvCxnSpPr>
              <a:cxnSpLocks/>
            </p:cNvCxnSpPr>
            <p:nvPr/>
          </p:nvCxnSpPr>
          <p:spPr>
            <a:xfrm>
              <a:off x="4730849" y="2983953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TextBox 52">
              <a:extLst>
                <a:ext uri="{FF2B5EF4-FFF2-40B4-BE49-F238E27FC236}">
                  <a16:creationId xmlns:a16="http://schemas.microsoft.com/office/drawing/2014/main" id="{20379E8E-D73A-440A-8444-F2D756799B29}"/>
                </a:ext>
              </a:extLst>
            </p:cNvPr>
            <p:cNvSpPr txBox="1"/>
            <p:nvPr/>
          </p:nvSpPr>
          <p:spPr>
            <a:xfrm>
              <a:off x="4775854" y="3158970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55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146" name="TextBox 53">
              <a:extLst>
                <a:ext uri="{FF2B5EF4-FFF2-40B4-BE49-F238E27FC236}">
                  <a16:creationId xmlns:a16="http://schemas.microsoft.com/office/drawing/2014/main" id="{7526EC30-DD54-493F-A95E-2584F3E145F0}"/>
                </a:ext>
              </a:extLst>
            </p:cNvPr>
            <p:cNvSpPr txBox="1"/>
            <p:nvPr/>
          </p:nvSpPr>
          <p:spPr>
            <a:xfrm>
              <a:off x="4814634" y="2889000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70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cxnSp>
          <p:nvCxnSpPr>
            <p:cNvPr id="147" name="Straight Connector 46">
              <a:extLst>
                <a:ext uri="{FF2B5EF4-FFF2-40B4-BE49-F238E27FC236}">
                  <a16:creationId xmlns:a16="http://schemas.microsoft.com/office/drawing/2014/main" id="{C8AE171A-C03D-4B47-BA56-0E952F794D57}"/>
                </a:ext>
              </a:extLst>
            </p:cNvPr>
            <p:cNvCxnSpPr>
              <a:cxnSpLocks/>
            </p:cNvCxnSpPr>
            <p:nvPr/>
          </p:nvCxnSpPr>
          <p:spPr>
            <a:xfrm>
              <a:off x="4730849" y="3562805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extBox 55">
              <a:extLst>
                <a:ext uri="{FF2B5EF4-FFF2-40B4-BE49-F238E27FC236}">
                  <a16:creationId xmlns:a16="http://schemas.microsoft.com/office/drawing/2014/main" id="{4B77BE33-6BE5-423B-AD4E-0C7235F1AEEC}"/>
                </a:ext>
              </a:extLst>
            </p:cNvPr>
            <p:cNvSpPr txBox="1"/>
            <p:nvPr/>
          </p:nvSpPr>
          <p:spPr>
            <a:xfrm>
              <a:off x="4775854" y="3474005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35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8148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7A6D98B-2036-4C61-9D0F-5181AAD0E975}"/>
              </a:ext>
            </a:extLst>
          </p:cNvPr>
          <p:cNvSpPr txBox="1"/>
          <p:nvPr/>
        </p:nvSpPr>
        <p:spPr>
          <a:xfrm>
            <a:off x="47667" y="209176"/>
            <a:ext cx="7414475" cy="69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250"/>
              </a:spcBef>
              <a:spcAft>
                <a:spcPts val="0"/>
              </a:spcAft>
            </a:pPr>
            <a:r>
              <a:rPr lang="en-US" sz="14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Figure 1-figure supplement 1—source data.</a:t>
            </a:r>
            <a:r>
              <a:rPr lang="en-US" sz="14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 Uncropped western blot images for Figure 1-figure  supplement 1.</a:t>
            </a:r>
            <a:endParaRPr lang="en-US" sz="1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grpSp>
        <p:nvGrpSpPr>
          <p:cNvPr id="2" name="组合 4">
            <a:extLst>
              <a:ext uri="{FF2B5EF4-FFF2-40B4-BE49-F238E27FC236}">
                <a16:creationId xmlns:a16="http://schemas.microsoft.com/office/drawing/2014/main" id="{18DC3A58-C404-4111-B511-69705071CE7F}"/>
              </a:ext>
            </a:extLst>
          </p:cNvPr>
          <p:cNvGrpSpPr/>
          <p:nvPr/>
        </p:nvGrpSpPr>
        <p:grpSpPr>
          <a:xfrm>
            <a:off x="190141" y="1113817"/>
            <a:ext cx="4005445" cy="2835926"/>
            <a:chOff x="611560" y="1331155"/>
            <a:chExt cx="4005445" cy="2835926"/>
          </a:xfrm>
        </p:grpSpPr>
        <p:pic>
          <p:nvPicPr>
            <p:cNvPr id="6" name="Picture 3" descr="H:\elife-2\Figure S1C\UNC 2019-10-24 10h50m42s  tubulin(Composite).tif">
              <a:extLst>
                <a:ext uri="{FF2B5EF4-FFF2-40B4-BE49-F238E27FC236}">
                  <a16:creationId xmlns:a16="http://schemas.microsoft.com/office/drawing/2014/main" id="{16D84FE9-56C9-40C2-BA31-315463449A3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17109" t="21403" r="11819" b="54890"/>
            <a:stretch/>
          </p:blipFill>
          <p:spPr bwMode="auto">
            <a:xfrm>
              <a:off x="1241630" y="2843935"/>
              <a:ext cx="2430270" cy="648071"/>
            </a:xfrm>
            <a:prstGeom prst="rect">
              <a:avLst/>
            </a:prstGeom>
            <a:noFill/>
          </p:spPr>
        </p:pic>
        <p:pic>
          <p:nvPicPr>
            <p:cNvPr id="7" name="Picture 4" descr="H:\elife-2\Figure S1C\UNC 2019-10-25 11h41m38s  vhl(Composite).tif">
              <a:extLst>
                <a:ext uri="{FF2B5EF4-FFF2-40B4-BE49-F238E27FC236}">
                  <a16:creationId xmlns:a16="http://schemas.microsoft.com/office/drawing/2014/main" id="{4D7C50E9-A34B-4C35-8799-3EFF9393C28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9213" t="31280" r="19716" b="45013"/>
            <a:stretch/>
          </p:blipFill>
          <p:spPr bwMode="auto">
            <a:xfrm>
              <a:off x="1241630" y="3519010"/>
              <a:ext cx="2430270" cy="648071"/>
            </a:xfrm>
            <a:prstGeom prst="rect">
              <a:avLst/>
            </a:prstGeom>
            <a:noFill/>
          </p:spPr>
        </p:pic>
        <p:sp>
          <p:nvSpPr>
            <p:cNvPr id="8" name="TextBox 6">
              <a:extLst>
                <a:ext uri="{FF2B5EF4-FFF2-40B4-BE49-F238E27FC236}">
                  <a16:creationId xmlns:a16="http://schemas.microsoft.com/office/drawing/2014/main" id="{18BBF0FA-628C-4160-8FB7-24D1CC99637E}"/>
                </a:ext>
              </a:extLst>
            </p:cNvPr>
            <p:cNvSpPr txBox="1"/>
            <p:nvPr/>
          </p:nvSpPr>
          <p:spPr>
            <a:xfrm>
              <a:off x="1492748" y="1331155"/>
              <a:ext cx="18854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figure supplement 1C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" name="Picture 5" descr="H:\elife-2\Figure S1C\UNC 2019-10-24 10h29m36s  zhx2(Composite).tif">
              <a:extLst>
                <a:ext uri="{FF2B5EF4-FFF2-40B4-BE49-F238E27FC236}">
                  <a16:creationId xmlns:a16="http://schemas.microsoft.com/office/drawing/2014/main" id="{F15BF565-1049-4C0D-93B9-B629601D397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/>
            <a:srcRect l="20765" t="38581" r="20219" b="45799"/>
            <a:stretch/>
          </p:blipFill>
          <p:spPr bwMode="auto">
            <a:xfrm>
              <a:off x="1241630" y="2257066"/>
              <a:ext cx="2430270" cy="564133"/>
            </a:xfrm>
            <a:prstGeom prst="rect">
              <a:avLst/>
            </a:prstGeom>
            <a:noFill/>
          </p:spPr>
        </p:pic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79F942C3-DEAD-4088-9A09-E6F710A330E5}"/>
                </a:ext>
              </a:extLst>
            </p:cNvPr>
            <p:cNvSpPr txBox="1"/>
            <p:nvPr/>
          </p:nvSpPr>
          <p:spPr>
            <a:xfrm>
              <a:off x="824178" y="2438890"/>
              <a:ext cx="447558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FFEF1117-28BE-4C83-95C4-B35CF0A88AC5}"/>
                </a:ext>
              </a:extLst>
            </p:cNvPr>
            <p:cNvSpPr txBox="1"/>
            <p:nvPr/>
          </p:nvSpPr>
          <p:spPr>
            <a:xfrm>
              <a:off x="881886" y="3136031"/>
              <a:ext cx="389850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VHL</a:t>
              </a:r>
            </a:p>
          </p:txBody>
        </p:sp>
        <p:grpSp>
          <p:nvGrpSpPr>
            <p:cNvPr id="3" name="组合 11">
              <a:extLst>
                <a:ext uri="{FF2B5EF4-FFF2-40B4-BE49-F238E27FC236}">
                  <a16:creationId xmlns:a16="http://schemas.microsoft.com/office/drawing/2014/main" id="{40B04740-E8D9-469B-8F62-D4A828C68C05}"/>
                </a:ext>
              </a:extLst>
            </p:cNvPr>
            <p:cNvGrpSpPr/>
            <p:nvPr/>
          </p:nvGrpSpPr>
          <p:grpSpPr>
            <a:xfrm>
              <a:off x="611560" y="1532631"/>
              <a:ext cx="2546045" cy="816249"/>
              <a:chOff x="611560" y="1358770"/>
              <a:chExt cx="2546045" cy="816249"/>
            </a:xfrm>
          </p:grpSpPr>
          <p:sp>
            <p:nvSpPr>
              <p:cNvPr id="37" name="TextBox 9">
                <a:extLst>
                  <a:ext uri="{FF2B5EF4-FFF2-40B4-BE49-F238E27FC236}">
                    <a16:creationId xmlns:a16="http://schemas.microsoft.com/office/drawing/2014/main" id="{06428590-4FE2-4556-9DD1-A9CAB8800C86}"/>
                  </a:ext>
                </a:extLst>
              </p:cNvPr>
              <p:cNvSpPr txBox="1"/>
              <p:nvPr/>
            </p:nvSpPr>
            <p:spPr>
              <a:xfrm>
                <a:off x="611560" y="1502423"/>
                <a:ext cx="40317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1400" b="1" dirty="0">
                  <a:latin typeface="Helvetica" pitchFamily="2" charset="0"/>
                </a:endParaRPr>
              </a:p>
            </p:txBody>
          </p:sp>
          <p:sp>
            <p:nvSpPr>
              <p:cNvPr id="38" name="TextBox 15">
                <a:extLst>
                  <a:ext uri="{FF2B5EF4-FFF2-40B4-BE49-F238E27FC236}">
                    <a16:creationId xmlns:a16="http://schemas.microsoft.com/office/drawing/2014/main" id="{162B72D7-E424-4A0B-8D91-BBBD8BD3DB83}"/>
                  </a:ext>
                </a:extLst>
              </p:cNvPr>
              <p:cNvSpPr txBox="1"/>
              <p:nvPr/>
            </p:nvSpPr>
            <p:spPr>
              <a:xfrm rot="18518147">
                <a:off x="1388046" y="1792527"/>
                <a:ext cx="47481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HMLE</a:t>
                </a:r>
              </a:p>
            </p:txBody>
          </p:sp>
          <p:sp>
            <p:nvSpPr>
              <p:cNvPr id="39" name="TextBox 16">
                <a:extLst>
                  <a:ext uri="{FF2B5EF4-FFF2-40B4-BE49-F238E27FC236}">
                    <a16:creationId xmlns:a16="http://schemas.microsoft.com/office/drawing/2014/main" id="{3F111207-CDA5-4424-B7E1-441EC3FD8D5A}"/>
                  </a:ext>
                </a:extLst>
              </p:cNvPr>
              <p:cNvSpPr txBox="1"/>
              <p:nvPr/>
            </p:nvSpPr>
            <p:spPr>
              <a:xfrm rot="18518147">
                <a:off x="1561036" y="1745571"/>
                <a:ext cx="5950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MCF10A</a:t>
                </a:r>
              </a:p>
            </p:txBody>
          </p:sp>
          <p:sp>
            <p:nvSpPr>
              <p:cNvPr id="40" name="TextBox 17">
                <a:extLst>
                  <a:ext uri="{FF2B5EF4-FFF2-40B4-BE49-F238E27FC236}">
                    <a16:creationId xmlns:a16="http://schemas.microsoft.com/office/drawing/2014/main" id="{DBD91620-4C34-4405-8E00-E328CFE7958E}"/>
                  </a:ext>
                </a:extLst>
              </p:cNvPr>
              <p:cNvSpPr txBox="1"/>
              <p:nvPr/>
            </p:nvSpPr>
            <p:spPr>
              <a:xfrm rot="18518147">
                <a:off x="1735513" y="1659173"/>
                <a:ext cx="81624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MDA-MB-231</a:t>
                </a:r>
              </a:p>
            </p:txBody>
          </p:sp>
          <p:sp>
            <p:nvSpPr>
              <p:cNvPr id="41" name="TextBox 18">
                <a:extLst>
                  <a:ext uri="{FF2B5EF4-FFF2-40B4-BE49-F238E27FC236}">
                    <a16:creationId xmlns:a16="http://schemas.microsoft.com/office/drawing/2014/main" id="{39544D93-34BE-4BD5-B9D2-C9975EF57FED}"/>
                  </a:ext>
                </a:extLst>
              </p:cNvPr>
              <p:cNvSpPr txBox="1"/>
              <p:nvPr/>
            </p:nvSpPr>
            <p:spPr>
              <a:xfrm rot="18518147">
                <a:off x="1921678" y="1659173"/>
                <a:ext cx="81624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MDA-MB-436</a:t>
                </a:r>
              </a:p>
            </p:txBody>
          </p:sp>
          <p:sp>
            <p:nvSpPr>
              <p:cNvPr id="42" name="TextBox 19">
                <a:extLst>
                  <a:ext uri="{FF2B5EF4-FFF2-40B4-BE49-F238E27FC236}">
                    <a16:creationId xmlns:a16="http://schemas.microsoft.com/office/drawing/2014/main" id="{9D85FA39-F787-4D23-9B16-C6F6DD349C0B}"/>
                  </a:ext>
                </a:extLst>
              </p:cNvPr>
              <p:cNvSpPr txBox="1"/>
              <p:nvPr/>
            </p:nvSpPr>
            <p:spPr>
              <a:xfrm rot="18518147">
                <a:off x="2065694" y="1659173"/>
                <a:ext cx="81624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MDA-MB-468</a:t>
                </a:r>
              </a:p>
            </p:txBody>
          </p:sp>
          <p:sp>
            <p:nvSpPr>
              <p:cNvPr id="43" name="TextBox 20">
                <a:extLst>
                  <a:ext uri="{FF2B5EF4-FFF2-40B4-BE49-F238E27FC236}">
                    <a16:creationId xmlns:a16="http://schemas.microsoft.com/office/drawing/2014/main" id="{C49386ED-17C7-446C-AA10-465D2DA8DD2F}"/>
                  </a:ext>
                </a:extLst>
              </p:cNvPr>
              <p:cNvSpPr txBox="1"/>
              <p:nvPr/>
            </p:nvSpPr>
            <p:spPr>
              <a:xfrm rot="18518147">
                <a:off x="2283519" y="1729293"/>
                <a:ext cx="63671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HCC3153</a:t>
                </a:r>
              </a:p>
            </p:txBody>
          </p:sp>
          <p:sp>
            <p:nvSpPr>
              <p:cNvPr id="44" name="TextBox 21">
                <a:extLst>
                  <a:ext uri="{FF2B5EF4-FFF2-40B4-BE49-F238E27FC236}">
                    <a16:creationId xmlns:a16="http://schemas.microsoft.com/office/drawing/2014/main" id="{556F820F-56A9-4AF1-915A-EB355CB41CDA}"/>
                  </a:ext>
                </a:extLst>
              </p:cNvPr>
              <p:cNvSpPr txBox="1"/>
              <p:nvPr/>
            </p:nvSpPr>
            <p:spPr>
              <a:xfrm rot="18518147">
                <a:off x="2501430" y="1774371"/>
                <a:ext cx="52129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HCC70</a:t>
                </a:r>
              </a:p>
            </p:txBody>
          </p:sp>
          <p:sp>
            <p:nvSpPr>
              <p:cNvPr id="45" name="TextBox 22">
                <a:extLst>
                  <a:ext uri="{FF2B5EF4-FFF2-40B4-BE49-F238E27FC236}">
                    <a16:creationId xmlns:a16="http://schemas.microsoft.com/office/drawing/2014/main" id="{B8DF2F7D-7A78-4618-A103-AA7B5EDBE0DC}"/>
                  </a:ext>
                </a:extLst>
              </p:cNvPr>
              <p:cNvSpPr txBox="1"/>
              <p:nvPr/>
            </p:nvSpPr>
            <p:spPr>
              <a:xfrm rot="18518147">
                <a:off x="2641758" y="1659173"/>
                <a:ext cx="81624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MDA-MB-453</a:t>
                </a:r>
              </a:p>
            </p:txBody>
          </p:sp>
        </p:grpSp>
        <p:sp>
          <p:nvSpPr>
            <p:cNvPr id="13" name="TextBox 23">
              <a:extLst>
                <a:ext uri="{FF2B5EF4-FFF2-40B4-BE49-F238E27FC236}">
                  <a16:creationId xmlns:a16="http://schemas.microsoft.com/office/drawing/2014/main" id="{5FBADDE8-FF8C-4948-A248-2A32AEE3EE9A}"/>
                </a:ext>
              </a:extLst>
            </p:cNvPr>
            <p:cNvSpPr txBox="1"/>
            <p:nvPr/>
          </p:nvSpPr>
          <p:spPr>
            <a:xfrm>
              <a:off x="731676" y="3879050"/>
              <a:ext cx="554959" cy="21544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8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" name="组合 13">
              <a:extLst>
                <a:ext uri="{FF2B5EF4-FFF2-40B4-BE49-F238E27FC236}">
                  <a16:creationId xmlns:a16="http://schemas.microsoft.com/office/drawing/2014/main" id="{303A441B-9DA1-4CBC-B1D0-8AE6672A531E}"/>
                </a:ext>
              </a:extLst>
            </p:cNvPr>
            <p:cNvGrpSpPr/>
            <p:nvPr/>
          </p:nvGrpSpPr>
          <p:grpSpPr>
            <a:xfrm>
              <a:off x="3626894" y="3699030"/>
              <a:ext cx="810088" cy="307960"/>
              <a:chOff x="4662010" y="3814095"/>
              <a:chExt cx="594243" cy="444485"/>
            </a:xfrm>
          </p:grpSpPr>
          <p:cxnSp>
            <p:nvCxnSpPr>
              <p:cNvPr id="33" name="Straight Connector 46">
                <a:extLst>
                  <a:ext uri="{FF2B5EF4-FFF2-40B4-BE49-F238E27FC236}">
                    <a16:creationId xmlns:a16="http://schemas.microsoft.com/office/drawing/2014/main" id="{B00148F1-DD95-445F-BFC3-9175B67864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2010" y="396785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1">
                <a:extLst>
                  <a:ext uri="{FF2B5EF4-FFF2-40B4-BE49-F238E27FC236}">
                    <a16:creationId xmlns:a16="http://schemas.microsoft.com/office/drawing/2014/main" id="{517877D9-0919-4574-9233-ACEB7E05F979}"/>
                  </a:ext>
                </a:extLst>
              </p:cNvPr>
              <p:cNvSpPr txBox="1"/>
              <p:nvPr/>
            </p:nvSpPr>
            <p:spPr>
              <a:xfrm>
                <a:off x="4728036" y="3814095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5" name="Straight Connector 46">
                <a:extLst>
                  <a:ext uri="{FF2B5EF4-FFF2-40B4-BE49-F238E27FC236}">
                    <a16:creationId xmlns:a16="http://schemas.microsoft.com/office/drawing/2014/main" id="{34A8F8B2-3555-461D-BB91-C479468043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2010" y="423788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3">
                <a:extLst>
                  <a:ext uri="{FF2B5EF4-FFF2-40B4-BE49-F238E27FC236}">
                    <a16:creationId xmlns:a16="http://schemas.microsoft.com/office/drawing/2014/main" id="{2544B425-186C-4CFF-ABA2-014133491135}"/>
                  </a:ext>
                </a:extLst>
              </p:cNvPr>
              <p:cNvSpPr txBox="1"/>
              <p:nvPr/>
            </p:nvSpPr>
            <p:spPr>
              <a:xfrm>
                <a:off x="4740027" y="4073915"/>
                <a:ext cx="516226" cy="184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12" name="组合 14">
              <a:extLst>
                <a:ext uri="{FF2B5EF4-FFF2-40B4-BE49-F238E27FC236}">
                  <a16:creationId xmlns:a16="http://schemas.microsoft.com/office/drawing/2014/main" id="{1BCAC65A-BC7F-4E69-A745-55137832D23D}"/>
                </a:ext>
              </a:extLst>
            </p:cNvPr>
            <p:cNvGrpSpPr/>
            <p:nvPr/>
          </p:nvGrpSpPr>
          <p:grpSpPr>
            <a:xfrm>
              <a:off x="3626894" y="2393885"/>
              <a:ext cx="990111" cy="405045"/>
              <a:chOff x="5720959" y="2395016"/>
              <a:chExt cx="616382" cy="398182"/>
            </a:xfrm>
          </p:grpSpPr>
          <p:cxnSp>
            <p:nvCxnSpPr>
              <p:cNvPr id="27" name="Straight Connector 46">
                <a:extLst>
                  <a:ext uri="{FF2B5EF4-FFF2-40B4-BE49-F238E27FC236}">
                    <a16:creationId xmlns:a16="http://schemas.microsoft.com/office/drawing/2014/main" id="{8F5ECC7F-B6DA-4BAF-AAAC-A606CE764F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483501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36">
                <a:extLst>
                  <a:ext uri="{FF2B5EF4-FFF2-40B4-BE49-F238E27FC236}">
                    <a16:creationId xmlns:a16="http://schemas.microsoft.com/office/drawing/2014/main" id="{2B324AFF-B735-4252-8838-820846AEFF9C}"/>
                  </a:ext>
                </a:extLst>
              </p:cNvPr>
              <p:cNvSpPr txBox="1"/>
              <p:nvPr/>
            </p:nvSpPr>
            <p:spPr>
              <a:xfrm>
                <a:off x="5816810" y="239501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29" name="Straight Connector 46">
                <a:extLst>
                  <a:ext uri="{FF2B5EF4-FFF2-40B4-BE49-F238E27FC236}">
                    <a16:creationId xmlns:a16="http://schemas.microsoft.com/office/drawing/2014/main" id="{26B45739-1D6F-4005-B0C1-0FD4DB4A7D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7269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46">
                <a:extLst>
                  <a:ext uri="{FF2B5EF4-FFF2-40B4-BE49-F238E27FC236}">
                    <a16:creationId xmlns:a16="http://schemas.microsoft.com/office/drawing/2014/main" id="{613A8A40-87B7-42D8-A4E1-C6858DEF60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9">
                <a:extLst>
                  <a:ext uri="{FF2B5EF4-FFF2-40B4-BE49-F238E27FC236}">
                    <a16:creationId xmlns:a16="http://schemas.microsoft.com/office/drawing/2014/main" id="{909F6CA2-381D-405D-B180-B04FDC8ACD18}"/>
                  </a:ext>
                </a:extLst>
              </p:cNvPr>
              <p:cNvSpPr txBox="1"/>
              <p:nvPr/>
            </p:nvSpPr>
            <p:spPr>
              <a:xfrm>
                <a:off x="5809050" y="2510416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32" name="TextBox 40">
                <a:extLst>
                  <a:ext uri="{FF2B5EF4-FFF2-40B4-BE49-F238E27FC236}">
                    <a16:creationId xmlns:a16="http://schemas.microsoft.com/office/drawing/2014/main" id="{FFDE0CE0-47DD-4E6E-A7F8-CEEE71C79C24}"/>
                  </a:ext>
                </a:extLst>
              </p:cNvPr>
              <p:cNvSpPr txBox="1"/>
              <p:nvPr/>
            </p:nvSpPr>
            <p:spPr>
              <a:xfrm>
                <a:off x="5804744" y="2608532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14" name="组合 15">
              <a:extLst>
                <a:ext uri="{FF2B5EF4-FFF2-40B4-BE49-F238E27FC236}">
                  <a16:creationId xmlns:a16="http://schemas.microsoft.com/office/drawing/2014/main" id="{96257155-F0B9-4641-84CA-FDDE977F2102}"/>
                </a:ext>
              </a:extLst>
            </p:cNvPr>
            <p:cNvGrpSpPr/>
            <p:nvPr/>
          </p:nvGrpSpPr>
          <p:grpSpPr>
            <a:xfrm>
              <a:off x="3626894" y="2753925"/>
              <a:ext cx="765086" cy="675075"/>
              <a:chOff x="4076944" y="2974304"/>
              <a:chExt cx="765086" cy="566733"/>
            </a:xfrm>
          </p:grpSpPr>
          <p:grpSp>
            <p:nvGrpSpPr>
              <p:cNvPr id="15" name="组合 19">
                <a:extLst>
                  <a:ext uri="{FF2B5EF4-FFF2-40B4-BE49-F238E27FC236}">
                    <a16:creationId xmlns:a16="http://schemas.microsoft.com/office/drawing/2014/main" id="{9B2AB1E1-6953-41F1-A6D2-241558149583}"/>
                  </a:ext>
                </a:extLst>
              </p:cNvPr>
              <p:cNvGrpSpPr/>
              <p:nvPr/>
            </p:nvGrpSpPr>
            <p:grpSpPr>
              <a:xfrm>
                <a:off x="4076944" y="2974304"/>
                <a:ext cx="765085" cy="485595"/>
                <a:chOff x="4730849" y="2889000"/>
                <a:chExt cx="606236" cy="350388"/>
              </a:xfrm>
            </p:grpSpPr>
            <p:cxnSp>
              <p:nvCxnSpPr>
                <p:cNvPr id="23" name="Straight Connector 46">
                  <a:extLst>
                    <a:ext uri="{FF2B5EF4-FFF2-40B4-BE49-F238E27FC236}">
                      <a16:creationId xmlns:a16="http://schemas.microsoft.com/office/drawing/2014/main" id="{421097C8-EDE9-487A-A8AB-66029F4326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30849" y="3119670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46">
                  <a:extLst>
                    <a:ext uri="{FF2B5EF4-FFF2-40B4-BE49-F238E27FC236}">
                      <a16:creationId xmlns:a16="http://schemas.microsoft.com/office/drawing/2014/main" id="{1A442AC6-66BA-492E-B9FE-DCFAE40CF3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30849" y="2983953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TextBox 27">
                  <a:extLst>
                    <a:ext uri="{FF2B5EF4-FFF2-40B4-BE49-F238E27FC236}">
                      <a16:creationId xmlns:a16="http://schemas.microsoft.com/office/drawing/2014/main" id="{179144AE-4B76-43B1-B9EC-DB9372F78CCA}"/>
                    </a:ext>
                  </a:extLst>
                </p:cNvPr>
                <p:cNvSpPr txBox="1"/>
                <p:nvPr/>
              </p:nvSpPr>
              <p:spPr>
                <a:xfrm>
                  <a:off x="4820859" y="3054722"/>
                  <a:ext cx="516226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55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26" name="TextBox 28">
                  <a:extLst>
                    <a:ext uri="{FF2B5EF4-FFF2-40B4-BE49-F238E27FC236}">
                      <a16:creationId xmlns:a16="http://schemas.microsoft.com/office/drawing/2014/main" id="{A68C5955-1442-4E70-8E5F-D54189259B09}"/>
                    </a:ext>
                  </a:extLst>
                </p:cNvPr>
                <p:cNvSpPr txBox="1"/>
                <p:nvPr/>
              </p:nvSpPr>
              <p:spPr>
                <a:xfrm>
                  <a:off x="4814634" y="2889000"/>
                  <a:ext cx="520531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70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cxnSp>
            <p:nvCxnSpPr>
              <p:cNvPr id="21" name="Straight Connector 46">
                <a:extLst>
                  <a:ext uri="{FF2B5EF4-FFF2-40B4-BE49-F238E27FC236}">
                    <a16:creationId xmlns:a16="http://schemas.microsoft.com/office/drawing/2014/main" id="{1A203832-1D09-4CC2-A497-765FDC73A0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6945" y="3446385"/>
                <a:ext cx="1559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42">
                <a:extLst>
                  <a:ext uri="{FF2B5EF4-FFF2-40B4-BE49-F238E27FC236}">
                    <a16:creationId xmlns:a16="http://schemas.microsoft.com/office/drawing/2014/main" id="{1243B43F-A3A6-4C2D-BB93-9471F557E40F}"/>
                  </a:ext>
                </a:extLst>
              </p:cNvPr>
              <p:cNvSpPr txBox="1"/>
              <p:nvPr/>
            </p:nvSpPr>
            <p:spPr>
              <a:xfrm>
                <a:off x="4190540" y="3356371"/>
                <a:ext cx="651490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557FC99-F9A4-4E7A-A3F0-4E6889A84AFB}"/>
                </a:ext>
              </a:extLst>
            </p:cNvPr>
            <p:cNvSpPr/>
            <p:nvPr/>
          </p:nvSpPr>
          <p:spPr>
            <a:xfrm>
              <a:off x="1466656" y="2438890"/>
              <a:ext cx="1350149" cy="315035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473ABEF-D548-43A5-B196-D7F2942DB88D}"/>
                </a:ext>
              </a:extLst>
            </p:cNvPr>
            <p:cNvSpPr/>
            <p:nvPr/>
          </p:nvSpPr>
          <p:spPr>
            <a:xfrm>
              <a:off x="1466655" y="3023955"/>
              <a:ext cx="1350149" cy="315035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4FF0FE8-6EE8-433B-9DED-45DCA8A0EC95}"/>
                </a:ext>
              </a:extLst>
            </p:cNvPr>
            <p:cNvSpPr/>
            <p:nvPr/>
          </p:nvSpPr>
          <p:spPr>
            <a:xfrm>
              <a:off x="1421650" y="3834045"/>
              <a:ext cx="1350149" cy="315035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91711193-49B9-482A-8D8F-15D29B7EA23D}"/>
              </a:ext>
            </a:extLst>
          </p:cNvPr>
          <p:cNvGrpSpPr/>
          <p:nvPr/>
        </p:nvGrpSpPr>
        <p:grpSpPr>
          <a:xfrm>
            <a:off x="41911" y="6258552"/>
            <a:ext cx="7726325" cy="2733085"/>
            <a:chOff x="7332" y="4615247"/>
            <a:chExt cx="7726325" cy="2733085"/>
          </a:xfrm>
        </p:grpSpPr>
        <p:pic>
          <p:nvPicPr>
            <p:cNvPr id="191" name="Picture 6">
              <a:extLst>
                <a:ext uri="{FF2B5EF4-FFF2-40B4-BE49-F238E27FC236}">
                  <a16:creationId xmlns:a16="http://schemas.microsoft.com/office/drawing/2014/main" id="{E930E21A-24D0-4D3B-94F9-316E8D0E2C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13" t="53220" r="13458" b="-19048"/>
            <a:stretch/>
          </p:blipFill>
          <p:spPr>
            <a:xfrm>
              <a:off x="4141625" y="5711709"/>
              <a:ext cx="3044674" cy="799011"/>
            </a:xfrm>
            <a:prstGeom prst="rect">
              <a:avLst/>
            </a:prstGeom>
          </p:spPr>
        </p:pic>
        <p:sp>
          <p:nvSpPr>
            <p:cNvPr id="192" name="TextBox 34">
              <a:extLst>
                <a:ext uri="{FF2B5EF4-FFF2-40B4-BE49-F238E27FC236}">
                  <a16:creationId xmlns:a16="http://schemas.microsoft.com/office/drawing/2014/main" id="{B1BC2DFC-CE21-435D-8DF3-E2F3DF6CDFCF}"/>
                </a:ext>
              </a:extLst>
            </p:cNvPr>
            <p:cNvSpPr txBox="1"/>
            <p:nvPr/>
          </p:nvSpPr>
          <p:spPr>
            <a:xfrm>
              <a:off x="100456" y="5330333"/>
              <a:ext cx="388058" cy="1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194" name="TextBox 35">
              <a:extLst>
                <a:ext uri="{FF2B5EF4-FFF2-40B4-BE49-F238E27FC236}">
                  <a16:creationId xmlns:a16="http://schemas.microsoft.com/office/drawing/2014/main" id="{3E9DF4BC-AAA5-4FCD-9F3F-CBCA9CE3C09B}"/>
                </a:ext>
              </a:extLst>
            </p:cNvPr>
            <p:cNvSpPr txBox="1"/>
            <p:nvPr/>
          </p:nvSpPr>
          <p:spPr>
            <a:xfrm>
              <a:off x="30960" y="4967517"/>
              <a:ext cx="457553" cy="1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Patient</a:t>
              </a:r>
            </a:p>
          </p:txBody>
        </p:sp>
        <p:sp>
          <p:nvSpPr>
            <p:cNvPr id="195" name="TextBox 36">
              <a:extLst>
                <a:ext uri="{FF2B5EF4-FFF2-40B4-BE49-F238E27FC236}">
                  <a16:creationId xmlns:a16="http://schemas.microsoft.com/office/drawing/2014/main" id="{996A942B-5FCC-4C08-872D-549246306A16}"/>
                </a:ext>
              </a:extLst>
            </p:cNvPr>
            <p:cNvSpPr txBox="1"/>
            <p:nvPr/>
          </p:nvSpPr>
          <p:spPr>
            <a:xfrm>
              <a:off x="7332" y="6370128"/>
              <a:ext cx="481181" cy="1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</a:p>
          </p:txBody>
        </p:sp>
        <p:sp>
          <p:nvSpPr>
            <p:cNvPr id="197" name="TextBox 37">
              <a:extLst>
                <a:ext uri="{FF2B5EF4-FFF2-40B4-BE49-F238E27FC236}">
                  <a16:creationId xmlns:a16="http://schemas.microsoft.com/office/drawing/2014/main" id="{889FEF6B-F43A-481A-80BA-FB47B8320F98}"/>
                </a:ext>
              </a:extLst>
            </p:cNvPr>
            <p:cNvSpPr txBox="1"/>
            <p:nvPr/>
          </p:nvSpPr>
          <p:spPr>
            <a:xfrm>
              <a:off x="150492" y="7032572"/>
              <a:ext cx="338022" cy="1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VHL</a:t>
              </a:r>
            </a:p>
          </p:txBody>
        </p:sp>
        <p:grpSp>
          <p:nvGrpSpPr>
            <p:cNvPr id="200" name="组合 149">
              <a:extLst>
                <a:ext uri="{FF2B5EF4-FFF2-40B4-BE49-F238E27FC236}">
                  <a16:creationId xmlns:a16="http://schemas.microsoft.com/office/drawing/2014/main" id="{36E24107-1D74-4688-A53D-9506A9B6871B}"/>
                </a:ext>
              </a:extLst>
            </p:cNvPr>
            <p:cNvGrpSpPr/>
            <p:nvPr/>
          </p:nvGrpSpPr>
          <p:grpSpPr>
            <a:xfrm>
              <a:off x="709725" y="4890009"/>
              <a:ext cx="2497398" cy="308991"/>
              <a:chOff x="1316924" y="911325"/>
              <a:chExt cx="3590333" cy="356867"/>
            </a:xfrm>
          </p:grpSpPr>
          <p:sp>
            <p:nvSpPr>
              <p:cNvPr id="312" name="TextBox 9">
                <a:extLst>
                  <a:ext uri="{FF2B5EF4-FFF2-40B4-BE49-F238E27FC236}">
                    <a16:creationId xmlns:a16="http://schemas.microsoft.com/office/drawing/2014/main" id="{E289CC54-0F96-4E4D-AD62-B075B75AE84B}"/>
                  </a:ext>
                </a:extLst>
              </p:cNvPr>
              <p:cNvSpPr txBox="1"/>
              <p:nvPr/>
            </p:nvSpPr>
            <p:spPr>
              <a:xfrm>
                <a:off x="1316924" y="1052748"/>
                <a:ext cx="4646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313" name="TextBox 10">
                <a:extLst>
                  <a:ext uri="{FF2B5EF4-FFF2-40B4-BE49-F238E27FC236}">
                    <a16:creationId xmlns:a16="http://schemas.microsoft.com/office/drawing/2014/main" id="{36299904-24E4-4474-B436-9F329A23E9B9}"/>
                  </a:ext>
                </a:extLst>
              </p:cNvPr>
              <p:cNvSpPr txBox="1"/>
              <p:nvPr/>
            </p:nvSpPr>
            <p:spPr>
              <a:xfrm>
                <a:off x="1612791" y="1052748"/>
                <a:ext cx="4444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sp>
            <p:nvSpPr>
              <p:cNvPr id="314" name="TextBox 11">
                <a:extLst>
                  <a:ext uri="{FF2B5EF4-FFF2-40B4-BE49-F238E27FC236}">
                    <a16:creationId xmlns:a16="http://schemas.microsoft.com/office/drawing/2014/main" id="{8F74A114-4920-4213-96D9-F7A7469A3FB9}"/>
                  </a:ext>
                </a:extLst>
              </p:cNvPr>
              <p:cNvSpPr txBox="1"/>
              <p:nvPr/>
            </p:nvSpPr>
            <p:spPr>
              <a:xfrm>
                <a:off x="1886110" y="1052748"/>
                <a:ext cx="4646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315" name="TextBox 12">
                <a:extLst>
                  <a:ext uri="{FF2B5EF4-FFF2-40B4-BE49-F238E27FC236}">
                    <a16:creationId xmlns:a16="http://schemas.microsoft.com/office/drawing/2014/main" id="{A4A467B7-5441-45CD-8453-60CB00C38E90}"/>
                  </a:ext>
                </a:extLst>
              </p:cNvPr>
              <p:cNvSpPr txBox="1"/>
              <p:nvPr/>
            </p:nvSpPr>
            <p:spPr>
              <a:xfrm>
                <a:off x="2181979" y="1052748"/>
                <a:ext cx="4444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sp>
            <p:nvSpPr>
              <p:cNvPr id="316" name="TextBox 13">
                <a:extLst>
                  <a:ext uri="{FF2B5EF4-FFF2-40B4-BE49-F238E27FC236}">
                    <a16:creationId xmlns:a16="http://schemas.microsoft.com/office/drawing/2014/main" id="{553CA7D5-194A-4D7D-A21F-D8D983071DD4}"/>
                  </a:ext>
                </a:extLst>
              </p:cNvPr>
              <p:cNvSpPr txBox="1"/>
              <p:nvPr/>
            </p:nvSpPr>
            <p:spPr>
              <a:xfrm>
                <a:off x="2455297" y="1052748"/>
                <a:ext cx="4646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317" name="TextBox 14">
                <a:extLst>
                  <a:ext uri="{FF2B5EF4-FFF2-40B4-BE49-F238E27FC236}">
                    <a16:creationId xmlns:a16="http://schemas.microsoft.com/office/drawing/2014/main" id="{4690492E-9812-4819-BD54-C88162171635}"/>
                  </a:ext>
                </a:extLst>
              </p:cNvPr>
              <p:cNvSpPr txBox="1"/>
              <p:nvPr/>
            </p:nvSpPr>
            <p:spPr>
              <a:xfrm>
                <a:off x="2751167" y="1052748"/>
                <a:ext cx="4444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sp>
            <p:nvSpPr>
              <p:cNvPr id="318" name="TextBox 15">
                <a:extLst>
                  <a:ext uri="{FF2B5EF4-FFF2-40B4-BE49-F238E27FC236}">
                    <a16:creationId xmlns:a16="http://schemas.microsoft.com/office/drawing/2014/main" id="{4DF83D97-85A9-444B-BD49-6F0D598D97EE}"/>
                  </a:ext>
                </a:extLst>
              </p:cNvPr>
              <p:cNvSpPr txBox="1"/>
              <p:nvPr/>
            </p:nvSpPr>
            <p:spPr>
              <a:xfrm>
                <a:off x="3024487" y="1052748"/>
                <a:ext cx="4646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319" name="TextBox 16">
                <a:extLst>
                  <a:ext uri="{FF2B5EF4-FFF2-40B4-BE49-F238E27FC236}">
                    <a16:creationId xmlns:a16="http://schemas.microsoft.com/office/drawing/2014/main" id="{BDB086AE-2DEF-4E6C-A0FB-03EED7548439}"/>
                  </a:ext>
                </a:extLst>
              </p:cNvPr>
              <p:cNvSpPr txBox="1"/>
              <p:nvPr/>
            </p:nvSpPr>
            <p:spPr>
              <a:xfrm>
                <a:off x="3320353" y="1052748"/>
                <a:ext cx="4444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sp>
            <p:nvSpPr>
              <p:cNvPr id="320" name="TextBox 17">
                <a:extLst>
                  <a:ext uri="{FF2B5EF4-FFF2-40B4-BE49-F238E27FC236}">
                    <a16:creationId xmlns:a16="http://schemas.microsoft.com/office/drawing/2014/main" id="{DC3A7243-AA3A-4211-9873-B8A36DCA66EB}"/>
                  </a:ext>
                </a:extLst>
              </p:cNvPr>
              <p:cNvSpPr txBox="1"/>
              <p:nvPr/>
            </p:nvSpPr>
            <p:spPr>
              <a:xfrm>
                <a:off x="3593675" y="1052748"/>
                <a:ext cx="4646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321" name="TextBox 18">
                <a:extLst>
                  <a:ext uri="{FF2B5EF4-FFF2-40B4-BE49-F238E27FC236}">
                    <a16:creationId xmlns:a16="http://schemas.microsoft.com/office/drawing/2014/main" id="{6F213AA4-7920-43F9-8F18-1C3E7D800478}"/>
                  </a:ext>
                </a:extLst>
              </p:cNvPr>
              <p:cNvSpPr txBox="1"/>
              <p:nvPr/>
            </p:nvSpPr>
            <p:spPr>
              <a:xfrm>
                <a:off x="3889540" y="1052748"/>
                <a:ext cx="4444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cxnSp>
            <p:nvCxnSpPr>
              <p:cNvPr id="322" name="Straight Connector 286">
                <a:extLst>
                  <a:ext uri="{FF2B5EF4-FFF2-40B4-BE49-F238E27FC236}">
                    <a16:creationId xmlns:a16="http://schemas.microsoft.com/office/drawing/2014/main" id="{ED28EF9A-482D-4F94-ADB4-278589CD02C8}"/>
                  </a:ext>
                </a:extLst>
              </p:cNvPr>
              <p:cNvCxnSpPr/>
              <p:nvPr/>
            </p:nvCxnSpPr>
            <p:spPr>
              <a:xfrm>
                <a:off x="1498649" y="1083919"/>
                <a:ext cx="424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3" name="TextBox 22">
                <a:extLst>
                  <a:ext uri="{FF2B5EF4-FFF2-40B4-BE49-F238E27FC236}">
                    <a16:creationId xmlns:a16="http://schemas.microsoft.com/office/drawing/2014/main" id="{35389930-944E-48A2-9B86-ACFA3FF21C06}"/>
                  </a:ext>
                </a:extLst>
              </p:cNvPr>
              <p:cNvSpPr txBox="1"/>
              <p:nvPr/>
            </p:nvSpPr>
            <p:spPr>
              <a:xfrm>
                <a:off x="1339834" y="911325"/>
                <a:ext cx="64330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#11</a:t>
                </a:r>
              </a:p>
            </p:txBody>
          </p:sp>
          <p:cxnSp>
            <p:nvCxnSpPr>
              <p:cNvPr id="324" name="Straight Connector 288">
                <a:extLst>
                  <a:ext uri="{FF2B5EF4-FFF2-40B4-BE49-F238E27FC236}">
                    <a16:creationId xmlns:a16="http://schemas.microsoft.com/office/drawing/2014/main" id="{41D29131-1D1F-4396-9094-1F47F2193698}"/>
                  </a:ext>
                </a:extLst>
              </p:cNvPr>
              <p:cNvCxnSpPr/>
              <p:nvPr/>
            </p:nvCxnSpPr>
            <p:spPr>
              <a:xfrm>
                <a:off x="2067560" y="1083919"/>
                <a:ext cx="424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5" name="TextBox 24">
                <a:extLst>
                  <a:ext uri="{FF2B5EF4-FFF2-40B4-BE49-F238E27FC236}">
                    <a16:creationId xmlns:a16="http://schemas.microsoft.com/office/drawing/2014/main" id="{F1EE0AD2-DB89-4719-9DBA-9B77D9C101B0}"/>
                  </a:ext>
                </a:extLst>
              </p:cNvPr>
              <p:cNvSpPr txBox="1"/>
              <p:nvPr/>
            </p:nvSpPr>
            <p:spPr>
              <a:xfrm>
                <a:off x="1902812" y="911325"/>
                <a:ext cx="64330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#12</a:t>
                </a:r>
              </a:p>
            </p:txBody>
          </p:sp>
          <p:cxnSp>
            <p:nvCxnSpPr>
              <p:cNvPr id="326" name="Straight Connector 290">
                <a:extLst>
                  <a:ext uri="{FF2B5EF4-FFF2-40B4-BE49-F238E27FC236}">
                    <a16:creationId xmlns:a16="http://schemas.microsoft.com/office/drawing/2014/main" id="{B9683AD4-0E67-44E9-AE62-FF21C53DC590}"/>
                  </a:ext>
                </a:extLst>
              </p:cNvPr>
              <p:cNvCxnSpPr/>
              <p:nvPr/>
            </p:nvCxnSpPr>
            <p:spPr>
              <a:xfrm>
                <a:off x="2636470" y="1083919"/>
                <a:ext cx="424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7" name="TextBox 26">
                <a:extLst>
                  <a:ext uri="{FF2B5EF4-FFF2-40B4-BE49-F238E27FC236}">
                    <a16:creationId xmlns:a16="http://schemas.microsoft.com/office/drawing/2014/main" id="{3C1F90CC-7A7E-4DB1-97D0-48683EFABE75}"/>
                  </a:ext>
                </a:extLst>
              </p:cNvPr>
              <p:cNvSpPr txBox="1"/>
              <p:nvPr/>
            </p:nvSpPr>
            <p:spPr>
              <a:xfrm>
                <a:off x="2465788" y="911325"/>
                <a:ext cx="64330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#13</a:t>
                </a:r>
              </a:p>
            </p:txBody>
          </p:sp>
          <p:cxnSp>
            <p:nvCxnSpPr>
              <p:cNvPr id="328" name="Straight Connector 292">
                <a:extLst>
                  <a:ext uri="{FF2B5EF4-FFF2-40B4-BE49-F238E27FC236}">
                    <a16:creationId xmlns:a16="http://schemas.microsoft.com/office/drawing/2014/main" id="{D772EFFC-AF5D-4EE0-8640-2772C0211306}"/>
                  </a:ext>
                </a:extLst>
              </p:cNvPr>
              <p:cNvCxnSpPr/>
              <p:nvPr/>
            </p:nvCxnSpPr>
            <p:spPr>
              <a:xfrm>
                <a:off x="3205381" y="1083919"/>
                <a:ext cx="424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9" name="TextBox 28">
                <a:extLst>
                  <a:ext uri="{FF2B5EF4-FFF2-40B4-BE49-F238E27FC236}">
                    <a16:creationId xmlns:a16="http://schemas.microsoft.com/office/drawing/2014/main" id="{D5B6F1E1-B7B9-46EA-8493-EFEC7FFA712B}"/>
                  </a:ext>
                </a:extLst>
              </p:cNvPr>
              <p:cNvSpPr txBox="1"/>
              <p:nvPr/>
            </p:nvSpPr>
            <p:spPr>
              <a:xfrm>
                <a:off x="3039928" y="911325"/>
                <a:ext cx="64330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#14</a:t>
                </a:r>
              </a:p>
            </p:txBody>
          </p:sp>
          <p:cxnSp>
            <p:nvCxnSpPr>
              <p:cNvPr id="330" name="Straight Connector 294">
                <a:extLst>
                  <a:ext uri="{FF2B5EF4-FFF2-40B4-BE49-F238E27FC236}">
                    <a16:creationId xmlns:a16="http://schemas.microsoft.com/office/drawing/2014/main" id="{9154E0BE-C9A4-4668-85BA-9831CE4E9F10}"/>
                  </a:ext>
                </a:extLst>
              </p:cNvPr>
              <p:cNvCxnSpPr/>
              <p:nvPr/>
            </p:nvCxnSpPr>
            <p:spPr>
              <a:xfrm>
                <a:off x="3774290" y="1083919"/>
                <a:ext cx="424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1" name="TextBox 30">
                <a:extLst>
                  <a:ext uri="{FF2B5EF4-FFF2-40B4-BE49-F238E27FC236}">
                    <a16:creationId xmlns:a16="http://schemas.microsoft.com/office/drawing/2014/main" id="{5896C2EA-F6DA-46D0-9CE1-AEBD0EA779A3}"/>
                  </a:ext>
                </a:extLst>
              </p:cNvPr>
              <p:cNvSpPr txBox="1"/>
              <p:nvPr/>
            </p:nvSpPr>
            <p:spPr>
              <a:xfrm>
                <a:off x="3602904" y="911325"/>
                <a:ext cx="64330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#15</a:t>
                </a:r>
              </a:p>
            </p:txBody>
          </p:sp>
          <p:sp>
            <p:nvSpPr>
              <p:cNvPr id="332" name="TextBox 19">
                <a:extLst>
                  <a:ext uri="{FF2B5EF4-FFF2-40B4-BE49-F238E27FC236}">
                    <a16:creationId xmlns:a16="http://schemas.microsoft.com/office/drawing/2014/main" id="{6F31B5DD-4380-4BF8-89D3-07B1C80E0556}"/>
                  </a:ext>
                </a:extLst>
              </p:cNvPr>
              <p:cNvSpPr txBox="1"/>
              <p:nvPr/>
            </p:nvSpPr>
            <p:spPr>
              <a:xfrm>
                <a:off x="4166955" y="1052748"/>
                <a:ext cx="4646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sp>
            <p:nvSpPr>
              <p:cNvPr id="333" name="TextBox 32">
                <a:extLst>
                  <a:ext uri="{FF2B5EF4-FFF2-40B4-BE49-F238E27FC236}">
                    <a16:creationId xmlns:a16="http://schemas.microsoft.com/office/drawing/2014/main" id="{B34CAF0A-42DB-4401-BAB9-1506DECB25BC}"/>
                  </a:ext>
                </a:extLst>
              </p:cNvPr>
              <p:cNvSpPr txBox="1"/>
              <p:nvPr/>
            </p:nvSpPr>
            <p:spPr>
              <a:xfrm>
                <a:off x="4192294" y="911325"/>
                <a:ext cx="64330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#16</a:t>
                </a:r>
              </a:p>
            </p:txBody>
          </p:sp>
          <p:sp>
            <p:nvSpPr>
              <p:cNvPr id="334" name="TextBox 20">
                <a:extLst>
                  <a:ext uri="{FF2B5EF4-FFF2-40B4-BE49-F238E27FC236}">
                    <a16:creationId xmlns:a16="http://schemas.microsoft.com/office/drawing/2014/main" id="{7A38EF53-CB15-470E-AEDB-14FCB181AFCA}"/>
                  </a:ext>
                </a:extLst>
              </p:cNvPr>
              <p:cNvSpPr txBox="1"/>
              <p:nvPr/>
            </p:nvSpPr>
            <p:spPr>
              <a:xfrm>
                <a:off x="4462822" y="1052748"/>
                <a:ext cx="44443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T</a:t>
                </a:r>
              </a:p>
            </p:txBody>
          </p:sp>
          <p:cxnSp>
            <p:nvCxnSpPr>
              <p:cNvPr id="335" name="Straight Connector 296">
                <a:extLst>
                  <a:ext uri="{FF2B5EF4-FFF2-40B4-BE49-F238E27FC236}">
                    <a16:creationId xmlns:a16="http://schemas.microsoft.com/office/drawing/2014/main" id="{09D73F6E-E4F3-4C90-9E3F-4B8F5E392EA5}"/>
                  </a:ext>
                </a:extLst>
              </p:cNvPr>
              <p:cNvCxnSpPr/>
              <p:nvPr/>
            </p:nvCxnSpPr>
            <p:spPr>
              <a:xfrm>
                <a:off x="4347292" y="1083919"/>
                <a:ext cx="42478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8" name="组合 150">
              <a:extLst>
                <a:ext uri="{FF2B5EF4-FFF2-40B4-BE49-F238E27FC236}">
                  <a16:creationId xmlns:a16="http://schemas.microsoft.com/office/drawing/2014/main" id="{014E70F9-D67D-4524-825C-433069652C72}"/>
                </a:ext>
              </a:extLst>
            </p:cNvPr>
            <p:cNvGrpSpPr/>
            <p:nvPr/>
          </p:nvGrpSpPr>
          <p:grpSpPr>
            <a:xfrm>
              <a:off x="5090806" y="5416647"/>
              <a:ext cx="1924692" cy="437362"/>
              <a:chOff x="5952597" y="908720"/>
              <a:chExt cx="2444828" cy="356867"/>
            </a:xfrm>
          </p:grpSpPr>
          <p:sp>
            <p:nvSpPr>
              <p:cNvPr id="295" name="TextBox 42">
                <a:extLst>
                  <a:ext uri="{FF2B5EF4-FFF2-40B4-BE49-F238E27FC236}">
                    <a16:creationId xmlns:a16="http://schemas.microsoft.com/office/drawing/2014/main" id="{2A0EE0A1-88A2-4719-AD5B-091E5E0DA3B2}"/>
                  </a:ext>
                </a:extLst>
              </p:cNvPr>
              <p:cNvSpPr txBox="1"/>
              <p:nvPr/>
            </p:nvSpPr>
            <p:spPr>
              <a:xfrm>
                <a:off x="5952597" y="1043735"/>
                <a:ext cx="46460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</a:t>
                </a:r>
              </a:p>
            </p:txBody>
          </p:sp>
          <p:grpSp>
            <p:nvGrpSpPr>
              <p:cNvPr id="296" name="组合 208">
                <a:extLst>
                  <a:ext uri="{FF2B5EF4-FFF2-40B4-BE49-F238E27FC236}">
                    <a16:creationId xmlns:a16="http://schemas.microsoft.com/office/drawing/2014/main" id="{38E68CEB-BFE4-4A48-8A22-C3E8718CD394}"/>
                  </a:ext>
                </a:extLst>
              </p:cNvPr>
              <p:cNvGrpSpPr/>
              <p:nvPr/>
            </p:nvGrpSpPr>
            <p:grpSpPr>
              <a:xfrm>
                <a:off x="5969531" y="908720"/>
                <a:ext cx="2427894" cy="356867"/>
                <a:chOff x="4893503" y="908720"/>
                <a:chExt cx="2427894" cy="356867"/>
              </a:xfrm>
            </p:grpSpPr>
            <p:sp>
              <p:nvSpPr>
                <p:cNvPr id="297" name="TextBox 43">
                  <a:extLst>
                    <a:ext uri="{FF2B5EF4-FFF2-40B4-BE49-F238E27FC236}">
                      <a16:creationId xmlns:a16="http://schemas.microsoft.com/office/drawing/2014/main" id="{342E4742-44EC-4DC5-A83C-AA7AED2A4DFA}"/>
                    </a:ext>
                  </a:extLst>
                </p:cNvPr>
                <p:cNvSpPr txBox="1"/>
                <p:nvPr/>
              </p:nvSpPr>
              <p:spPr>
                <a:xfrm>
                  <a:off x="5169398" y="1050143"/>
                  <a:ext cx="44443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</a:t>
                  </a:r>
                </a:p>
              </p:txBody>
            </p:sp>
            <p:sp>
              <p:nvSpPr>
                <p:cNvPr id="298" name="TextBox 44">
                  <a:extLst>
                    <a:ext uri="{FF2B5EF4-FFF2-40B4-BE49-F238E27FC236}">
                      <a16:creationId xmlns:a16="http://schemas.microsoft.com/office/drawing/2014/main" id="{B66DFECC-19CA-4766-8D56-B07179B635BB}"/>
                    </a:ext>
                  </a:extLst>
                </p:cNvPr>
                <p:cNvSpPr txBox="1"/>
                <p:nvPr/>
              </p:nvSpPr>
              <p:spPr>
                <a:xfrm>
                  <a:off x="5442719" y="1050143"/>
                  <a:ext cx="46460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</a:p>
              </p:txBody>
            </p:sp>
            <p:sp>
              <p:nvSpPr>
                <p:cNvPr id="299" name="TextBox 45">
                  <a:extLst>
                    <a:ext uri="{FF2B5EF4-FFF2-40B4-BE49-F238E27FC236}">
                      <a16:creationId xmlns:a16="http://schemas.microsoft.com/office/drawing/2014/main" id="{EEEC4ED3-FF16-47D2-B02B-405DFA8CB614}"/>
                    </a:ext>
                  </a:extLst>
                </p:cNvPr>
                <p:cNvSpPr txBox="1"/>
                <p:nvPr/>
              </p:nvSpPr>
              <p:spPr>
                <a:xfrm>
                  <a:off x="5738586" y="1050143"/>
                  <a:ext cx="44443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</a:t>
                  </a:r>
                </a:p>
              </p:txBody>
            </p:sp>
            <p:sp>
              <p:nvSpPr>
                <p:cNvPr id="300" name="TextBox 46">
                  <a:extLst>
                    <a:ext uri="{FF2B5EF4-FFF2-40B4-BE49-F238E27FC236}">
                      <a16:creationId xmlns:a16="http://schemas.microsoft.com/office/drawing/2014/main" id="{C10E4A73-B0A5-44FE-9D5F-C31D0716C5F8}"/>
                    </a:ext>
                  </a:extLst>
                </p:cNvPr>
                <p:cNvSpPr txBox="1"/>
                <p:nvPr/>
              </p:nvSpPr>
              <p:spPr>
                <a:xfrm>
                  <a:off x="6011908" y="1050143"/>
                  <a:ext cx="46460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</a:p>
              </p:txBody>
            </p:sp>
            <p:sp>
              <p:nvSpPr>
                <p:cNvPr id="301" name="TextBox 47">
                  <a:extLst>
                    <a:ext uri="{FF2B5EF4-FFF2-40B4-BE49-F238E27FC236}">
                      <a16:creationId xmlns:a16="http://schemas.microsoft.com/office/drawing/2014/main" id="{6F17C1C3-E57D-467B-B2E2-5491D469C707}"/>
                    </a:ext>
                  </a:extLst>
                </p:cNvPr>
                <p:cNvSpPr txBox="1"/>
                <p:nvPr/>
              </p:nvSpPr>
              <p:spPr>
                <a:xfrm>
                  <a:off x="6307774" y="1050143"/>
                  <a:ext cx="44443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</a:t>
                  </a:r>
                </a:p>
              </p:txBody>
            </p:sp>
            <p:sp>
              <p:nvSpPr>
                <p:cNvPr id="302" name="TextBox 48">
                  <a:extLst>
                    <a:ext uri="{FF2B5EF4-FFF2-40B4-BE49-F238E27FC236}">
                      <a16:creationId xmlns:a16="http://schemas.microsoft.com/office/drawing/2014/main" id="{6A26BBEA-A5B2-489B-8210-D8B89441D5FE}"/>
                    </a:ext>
                  </a:extLst>
                </p:cNvPr>
                <p:cNvSpPr txBox="1"/>
                <p:nvPr/>
              </p:nvSpPr>
              <p:spPr>
                <a:xfrm>
                  <a:off x="6581094" y="1050143"/>
                  <a:ext cx="46460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N</a:t>
                  </a:r>
                </a:p>
              </p:txBody>
            </p:sp>
            <p:sp>
              <p:nvSpPr>
                <p:cNvPr id="303" name="TextBox 49">
                  <a:extLst>
                    <a:ext uri="{FF2B5EF4-FFF2-40B4-BE49-F238E27FC236}">
                      <a16:creationId xmlns:a16="http://schemas.microsoft.com/office/drawing/2014/main" id="{C7D304F9-0583-4EA5-8D17-E5B7A1E7D25F}"/>
                    </a:ext>
                  </a:extLst>
                </p:cNvPr>
                <p:cNvSpPr txBox="1"/>
                <p:nvPr/>
              </p:nvSpPr>
              <p:spPr>
                <a:xfrm>
                  <a:off x="6876962" y="1050143"/>
                  <a:ext cx="44443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T</a:t>
                  </a:r>
                </a:p>
              </p:txBody>
            </p:sp>
            <p:cxnSp>
              <p:nvCxnSpPr>
                <p:cNvPr id="304" name="Straight Connector 315">
                  <a:extLst>
                    <a:ext uri="{FF2B5EF4-FFF2-40B4-BE49-F238E27FC236}">
                      <a16:creationId xmlns:a16="http://schemas.microsoft.com/office/drawing/2014/main" id="{BB6FB6B2-6BFA-43D0-A1BD-3F33550E2557}"/>
                    </a:ext>
                  </a:extLst>
                </p:cNvPr>
                <p:cNvCxnSpPr/>
                <p:nvPr/>
              </p:nvCxnSpPr>
              <p:spPr>
                <a:xfrm>
                  <a:off x="5054702" y="1081314"/>
                  <a:ext cx="424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5" name="TextBox 51">
                  <a:extLst>
                    <a:ext uri="{FF2B5EF4-FFF2-40B4-BE49-F238E27FC236}">
                      <a16:creationId xmlns:a16="http://schemas.microsoft.com/office/drawing/2014/main" id="{F92BD650-F325-49EE-8E7D-BDC84DE266EF}"/>
                    </a:ext>
                  </a:extLst>
                </p:cNvPr>
                <p:cNvSpPr txBox="1"/>
                <p:nvPr/>
              </p:nvSpPr>
              <p:spPr>
                <a:xfrm>
                  <a:off x="4893503" y="908720"/>
                  <a:ext cx="643303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#17</a:t>
                  </a:r>
                </a:p>
              </p:txBody>
            </p:sp>
            <p:cxnSp>
              <p:nvCxnSpPr>
                <p:cNvPr id="306" name="Straight Connector 317">
                  <a:extLst>
                    <a:ext uri="{FF2B5EF4-FFF2-40B4-BE49-F238E27FC236}">
                      <a16:creationId xmlns:a16="http://schemas.microsoft.com/office/drawing/2014/main" id="{07B6043A-0234-496B-8F0F-53FB84D0384F}"/>
                    </a:ext>
                  </a:extLst>
                </p:cNvPr>
                <p:cNvCxnSpPr/>
                <p:nvPr/>
              </p:nvCxnSpPr>
              <p:spPr>
                <a:xfrm>
                  <a:off x="5623614" y="1081314"/>
                  <a:ext cx="424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7" name="TextBox 53">
                  <a:extLst>
                    <a:ext uri="{FF2B5EF4-FFF2-40B4-BE49-F238E27FC236}">
                      <a16:creationId xmlns:a16="http://schemas.microsoft.com/office/drawing/2014/main" id="{3838F1D5-1656-4C86-BBF3-F7B7A0112E43}"/>
                    </a:ext>
                  </a:extLst>
                </p:cNvPr>
                <p:cNvSpPr txBox="1"/>
                <p:nvPr/>
              </p:nvSpPr>
              <p:spPr>
                <a:xfrm>
                  <a:off x="5467641" y="908720"/>
                  <a:ext cx="643303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#18</a:t>
                  </a:r>
                </a:p>
              </p:txBody>
            </p:sp>
            <p:cxnSp>
              <p:nvCxnSpPr>
                <p:cNvPr id="308" name="Straight Connector 319">
                  <a:extLst>
                    <a:ext uri="{FF2B5EF4-FFF2-40B4-BE49-F238E27FC236}">
                      <a16:creationId xmlns:a16="http://schemas.microsoft.com/office/drawing/2014/main" id="{2012BCE7-1261-457E-A4A0-BC5AF49E3D19}"/>
                    </a:ext>
                  </a:extLst>
                </p:cNvPr>
                <p:cNvCxnSpPr/>
                <p:nvPr/>
              </p:nvCxnSpPr>
              <p:spPr>
                <a:xfrm>
                  <a:off x="6192523" y="1081314"/>
                  <a:ext cx="424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9" name="TextBox 55">
                  <a:extLst>
                    <a:ext uri="{FF2B5EF4-FFF2-40B4-BE49-F238E27FC236}">
                      <a16:creationId xmlns:a16="http://schemas.microsoft.com/office/drawing/2014/main" id="{0309A176-FD41-42A4-BAE6-86C22D3B5D87}"/>
                    </a:ext>
                  </a:extLst>
                </p:cNvPr>
                <p:cNvSpPr txBox="1"/>
                <p:nvPr/>
              </p:nvSpPr>
              <p:spPr>
                <a:xfrm>
                  <a:off x="6031862" y="908720"/>
                  <a:ext cx="643303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#19</a:t>
                  </a:r>
                </a:p>
              </p:txBody>
            </p:sp>
            <p:cxnSp>
              <p:nvCxnSpPr>
                <p:cNvPr id="310" name="Straight Connector 321">
                  <a:extLst>
                    <a:ext uri="{FF2B5EF4-FFF2-40B4-BE49-F238E27FC236}">
                      <a16:creationId xmlns:a16="http://schemas.microsoft.com/office/drawing/2014/main" id="{D9BA9E74-644B-4122-AC07-8C98EEF02337}"/>
                    </a:ext>
                  </a:extLst>
                </p:cNvPr>
                <p:cNvCxnSpPr/>
                <p:nvPr/>
              </p:nvCxnSpPr>
              <p:spPr>
                <a:xfrm>
                  <a:off x="6761433" y="1081314"/>
                  <a:ext cx="42478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1" name="TextBox 57">
                  <a:extLst>
                    <a:ext uri="{FF2B5EF4-FFF2-40B4-BE49-F238E27FC236}">
                      <a16:creationId xmlns:a16="http://schemas.microsoft.com/office/drawing/2014/main" id="{0A329023-BF09-4436-84FB-8754EA6860CA}"/>
                    </a:ext>
                  </a:extLst>
                </p:cNvPr>
                <p:cNvSpPr txBox="1"/>
                <p:nvPr/>
              </p:nvSpPr>
              <p:spPr>
                <a:xfrm>
                  <a:off x="6615916" y="908720"/>
                  <a:ext cx="643303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#20</a:t>
                  </a:r>
                </a:p>
              </p:txBody>
            </p:sp>
          </p:grpSp>
        </p:grpSp>
        <p:pic>
          <p:nvPicPr>
            <p:cNvPr id="239" name="Picture 21">
              <a:extLst>
                <a:ext uri="{FF2B5EF4-FFF2-40B4-BE49-F238E27FC236}">
                  <a16:creationId xmlns:a16="http://schemas.microsoft.com/office/drawing/2014/main" id="{222502A9-B65F-410E-A781-A04884B2F3ED}"/>
                </a:ext>
              </a:extLst>
            </p:cNvPr>
            <p:cNvPicPr>
              <a:picLocks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85" t="39331" r="10817" b="43541"/>
            <a:stretch/>
          </p:blipFill>
          <p:spPr>
            <a:xfrm flipH="1">
              <a:off x="475594" y="5789643"/>
              <a:ext cx="3121747" cy="463584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</p:pic>
        <p:pic>
          <p:nvPicPr>
            <p:cNvPr id="240" name="图片 239" descr="黑白色的照片&#10;&#10;低可信度描述已自动生成">
              <a:extLst>
                <a:ext uri="{FF2B5EF4-FFF2-40B4-BE49-F238E27FC236}">
                  <a16:creationId xmlns:a16="http://schemas.microsoft.com/office/drawing/2014/main" id="{AF0B1703-730C-4A0C-B8FF-FA2724D367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" t="32465" r="7218" b="49928"/>
            <a:stretch/>
          </p:blipFill>
          <p:spPr>
            <a:xfrm flipH="1">
              <a:off x="475594" y="5185310"/>
              <a:ext cx="3121401" cy="482565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</p:pic>
        <p:pic>
          <p:nvPicPr>
            <p:cNvPr id="241" name="图片 240" descr="图片包含 照片, 水, 游戏机&#10;&#10;描述已自动生成">
              <a:extLst>
                <a:ext uri="{FF2B5EF4-FFF2-40B4-BE49-F238E27FC236}">
                  <a16:creationId xmlns:a16="http://schemas.microsoft.com/office/drawing/2014/main" id="{738123FB-8F60-4DAA-AA5E-510A5DC727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" t="25590" r="7260" b="58046"/>
            <a:stretch/>
          </p:blipFill>
          <p:spPr>
            <a:xfrm flipH="1">
              <a:off x="475594" y="6915670"/>
              <a:ext cx="3121747" cy="376766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</p:pic>
        <p:pic>
          <p:nvPicPr>
            <p:cNvPr id="242" name="图片 241" descr="图片包含 照片, 灯光, 桌子, 大&#10;&#10;描述已自动生成">
              <a:extLst>
                <a:ext uri="{FF2B5EF4-FFF2-40B4-BE49-F238E27FC236}">
                  <a16:creationId xmlns:a16="http://schemas.microsoft.com/office/drawing/2014/main" id="{E7576EEA-B752-4529-941B-55976152EA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16" t="68134" r="12182" b="11089"/>
            <a:stretch/>
          </p:blipFill>
          <p:spPr>
            <a:xfrm flipH="1">
              <a:off x="475594" y="6292194"/>
              <a:ext cx="3121401" cy="545913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</p:pic>
        <p:sp>
          <p:nvSpPr>
            <p:cNvPr id="243" name="TextBox 63">
              <a:extLst>
                <a:ext uri="{FF2B5EF4-FFF2-40B4-BE49-F238E27FC236}">
                  <a16:creationId xmlns:a16="http://schemas.microsoft.com/office/drawing/2014/main" id="{A9A00F2C-6DB2-4DE5-BF99-C77694BCA40F}"/>
                </a:ext>
              </a:extLst>
            </p:cNvPr>
            <p:cNvSpPr txBox="1"/>
            <p:nvPr/>
          </p:nvSpPr>
          <p:spPr>
            <a:xfrm>
              <a:off x="518140" y="5633775"/>
              <a:ext cx="893979" cy="1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Longer Exposure</a:t>
              </a:r>
            </a:p>
          </p:txBody>
        </p:sp>
        <p:pic>
          <p:nvPicPr>
            <p:cNvPr id="244" name="图片 243" descr="图片包含 照片, 灯光, 桌子, 大&#10;&#10;描述已自动生成">
              <a:extLst>
                <a:ext uri="{FF2B5EF4-FFF2-40B4-BE49-F238E27FC236}">
                  <a16:creationId xmlns:a16="http://schemas.microsoft.com/office/drawing/2014/main" id="{FD4678D3-761B-4460-A7A3-C7A068617C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95" r="11018" b="33476"/>
            <a:stretch/>
          </p:blipFill>
          <p:spPr>
            <a:xfrm flipH="1">
              <a:off x="4065604" y="6218283"/>
              <a:ext cx="3121401" cy="561002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</p:pic>
        <p:pic>
          <p:nvPicPr>
            <p:cNvPr id="245" name="图片 244" descr="图片包含 照片, 水, 游戏机&#10;&#10;描述已自动生成">
              <a:extLst>
                <a:ext uri="{FF2B5EF4-FFF2-40B4-BE49-F238E27FC236}">
                  <a16:creationId xmlns:a16="http://schemas.microsoft.com/office/drawing/2014/main" id="{830232D2-4120-4538-89F9-53F504BD8D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8" t="46775" r="7260" b="39855"/>
            <a:stretch/>
          </p:blipFill>
          <p:spPr>
            <a:xfrm flipH="1">
              <a:off x="4065603" y="6880725"/>
              <a:ext cx="3121401" cy="404808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</p:pic>
        <p:grpSp>
          <p:nvGrpSpPr>
            <p:cNvPr id="246" name="组合 158">
              <a:extLst>
                <a:ext uri="{FF2B5EF4-FFF2-40B4-BE49-F238E27FC236}">
                  <a16:creationId xmlns:a16="http://schemas.microsoft.com/office/drawing/2014/main" id="{6CA5A981-86F8-4EEE-859F-0F71D0E23152}"/>
                </a:ext>
              </a:extLst>
            </p:cNvPr>
            <p:cNvGrpSpPr/>
            <p:nvPr/>
          </p:nvGrpSpPr>
          <p:grpSpPr>
            <a:xfrm>
              <a:off x="3519298" y="5049265"/>
              <a:ext cx="534438" cy="701411"/>
              <a:chOff x="5720959" y="2348880"/>
              <a:chExt cx="616382" cy="490455"/>
            </a:xfrm>
          </p:grpSpPr>
          <p:cxnSp>
            <p:nvCxnSpPr>
              <p:cNvPr id="289" name="Straight Connector 46">
                <a:extLst>
                  <a:ext uri="{FF2B5EF4-FFF2-40B4-BE49-F238E27FC236}">
                    <a16:creationId xmlns:a16="http://schemas.microsoft.com/office/drawing/2014/main" id="{44B47654-48B3-4478-976D-44E309177A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44400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0" name="TextBox 76">
                <a:extLst>
                  <a:ext uri="{FF2B5EF4-FFF2-40B4-BE49-F238E27FC236}">
                    <a16:creationId xmlns:a16="http://schemas.microsoft.com/office/drawing/2014/main" id="{728C14D4-8666-4518-8D86-AC69B176A006}"/>
                  </a:ext>
                </a:extLst>
              </p:cNvPr>
              <p:cNvSpPr txBox="1"/>
              <p:nvPr/>
            </p:nvSpPr>
            <p:spPr>
              <a:xfrm>
                <a:off x="5816810" y="234888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291" name="Straight Connector 46">
                <a:extLst>
                  <a:ext uri="{FF2B5EF4-FFF2-40B4-BE49-F238E27FC236}">
                    <a16:creationId xmlns:a16="http://schemas.microsoft.com/office/drawing/2014/main" id="{97A59195-0321-4432-A659-339D0213C8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7269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46">
                <a:extLst>
                  <a:ext uri="{FF2B5EF4-FFF2-40B4-BE49-F238E27FC236}">
                    <a16:creationId xmlns:a16="http://schemas.microsoft.com/office/drawing/2014/main" id="{D0CD267A-0FD1-4332-941F-588DA8DBA6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3" name="TextBox 79">
                <a:extLst>
                  <a:ext uri="{FF2B5EF4-FFF2-40B4-BE49-F238E27FC236}">
                    <a16:creationId xmlns:a16="http://schemas.microsoft.com/office/drawing/2014/main" id="{4896F094-433D-4D1B-9C39-821E95849677}"/>
                  </a:ext>
                </a:extLst>
              </p:cNvPr>
              <p:cNvSpPr txBox="1"/>
              <p:nvPr/>
            </p:nvSpPr>
            <p:spPr>
              <a:xfrm>
                <a:off x="5809050" y="2483895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294" name="TextBox 80">
                <a:extLst>
                  <a:ext uri="{FF2B5EF4-FFF2-40B4-BE49-F238E27FC236}">
                    <a16:creationId xmlns:a16="http://schemas.microsoft.com/office/drawing/2014/main" id="{DE259A16-C8EC-4E39-9374-33633494375A}"/>
                  </a:ext>
                </a:extLst>
              </p:cNvPr>
              <p:cNvSpPr txBox="1"/>
              <p:nvPr/>
            </p:nvSpPr>
            <p:spPr>
              <a:xfrm>
                <a:off x="5804744" y="2654669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47" name="组合 159">
              <a:extLst>
                <a:ext uri="{FF2B5EF4-FFF2-40B4-BE49-F238E27FC236}">
                  <a16:creationId xmlns:a16="http://schemas.microsoft.com/office/drawing/2014/main" id="{9C5CA0F6-4D19-484C-B8C4-FE984F1BFF6B}"/>
                </a:ext>
              </a:extLst>
            </p:cNvPr>
            <p:cNvGrpSpPr/>
            <p:nvPr/>
          </p:nvGrpSpPr>
          <p:grpSpPr>
            <a:xfrm>
              <a:off x="3558320" y="6253227"/>
              <a:ext cx="523976" cy="545541"/>
              <a:chOff x="4730849" y="2889000"/>
              <a:chExt cx="604316" cy="454636"/>
            </a:xfrm>
          </p:grpSpPr>
          <p:cxnSp>
            <p:nvCxnSpPr>
              <p:cNvPr id="285" name="Straight Connector 46">
                <a:extLst>
                  <a:ext uri="{FF2B5EF4-FFF2-40B4-BE49-F238E27FC236}">
                    <a16:creationId xmlns:a16="http://schemas.microsoft.com/office/drawing/2014/main" id="{B7BB0501-7B4C-4BAE-B5D5-D7A6283D40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849" y="324777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46">
                <a:extLst>
                  <a:ext uri="{FF2B5EF4-FFF2-40B4-BE49-F238E27FC236}">
                    <a16:creationId xmlns:a16="http://schemas.microsoft.com/office/drawing/2014/main" id="{3061E045-B0FF-4F19-AA10-B517040B2C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849" y="298395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7" name="TextBox 84">
                <a:extLst>
                  <a:ext uri="{FF2B5EF4-FFF2-40B4-BE49-F238E27FC236}">
                    <a16:creationId xmlns:a16="http://schemas.microsoft.com/office/drawing/2014/main" id="{78BD6B9A-11AF-4ED6-90B6-20B2756C87E1}"/>
                  </a:ext>
                </a:extLst>
              </p:cNvPr>
              <p:cNvSpPr txBox="1"/>
              <p:nvPr/>
            </p:nvSpPr>
            <p:spPr>
              <a:xfrm>
                <a:off x="4775854" y="315897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288" name="TextBox 85">
                <a:extLst>
                  <a:ext uri="{FF2B5EF4-FFF2-40B4-BE49-F238E27FC236}">
                    <a16:creationId xmlns:a16="http://schemas.microsoft.com/office/drawing/2014/main" id="{F594432A-9232-487A-9CEE-9C06913E1CE1}"/>
                  </a:ext>
                </a:extLst>
              </p:cNvPr>
              <p:cNvSpPr txBox="1"/>
              <p:nvPr/>
            </p:nvSpPr>
            <p:spPr>
              <a:xfrm>
                <a:off x="4814634" y="288900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48" name="组合 160">
              <a:extLst>
                <a:ext uri="{FF2B5EF4-FFF2-40B4-BE49-F238E27FC236}">
                  <a16:creationId xmlns:a16="http://schemas.microsoft.com/office/drawing/2014/main" id="{C84FE822-B458-4717-AC38-4B7B28352AD2}"/>
                </a:ext>
              </a:extLst>
            </p:cNvPr>
            <p:cNvGrpSpPr/>
            <p:nvPr/>
          </p:nvGrpSpPr>
          <p:grpSpPr>
            <a:xfrm>
              <a:off x="3558320" y="6954638"/>
              <a:ext cx="486619" cy="393694"/>
              <a:chOff x="4662010" y="3879050"/>
              <a:chExt cx="561231" cy="454696"/>
            </a:xfrm>
          </p:grpSpPr>
          <p:cxnSp>
            <p:nvCxnSpPr>
              <p:cNvPr id="281" name="Straight Connector 46">
                <a:extLst>
                  <a:ext uri="{FF2B5EF4-FFF2-40B4-BE49-F238E27FC236}">
                    <a16:creationId xmlns:a16="http://schemas.microsoft.com/office/drawing/2014/main" id="{648C4F5A-9F6D-4A6B-95DA-4D607CEAC8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2010" y="396785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2" name="TextBox 90">
                <a:extLst>
                  <a:ext uri="{FF2B5EF4-FFF2-40B4-BE49-F238E27FC236}">
                    <a16:creationId xmlns:a16="http://schemas.microsoft.com/office/drawing/2014/main" id="{2119C343-162E-4BCA-AF4D-7D8CF3667B1F}"/>
                  </a:ext>
                </a:extLst>
              </p:cNvPr>
              <p:cNvSpPr txBox="1"/>
              <p:nvPr/>
            </p:nvSpPr>
            <p:spPr>
              <a:xfrm>
                <a:off x="4707015" y="387905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283" name="Straight Connector 46">
                <a:extLst>
                  <a:ext uri="{FF2B5EF4-FFF2-40B4-BE49-F238E27FC236}">
                    <a16:creationId xmlns:a16="http://schemas.microsoft.com/office/drawing/2014/main" id="{F8367CEC-DD6D-43AE-A7FA-E9E2C74A9F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2010" y="423788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4" name="TextBox 92">
                <a:extLst>
                  <a:ext uri="{FF2B5EF4-FFF2-40B4-BE49-F238E27FC236}">
                    <a16:creationId xmlns:a16="http://schemas.microsoft.com/office/drawing/2014/main" id="{52112913-76CB-49AB-B893-FB7A8C74EE4D}"/>
                  </a:ext>
                </a:extLst>
              </p:cNvPr>
              <p:cNvSpPr txBox="1"/>
              <p:nvPr/>
            </p:nvSpPr>
            <p:spPr>
              <a:xfrm>
                <a:off x="4707015" y="414908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49" name="组合 161">
              <a:extLst>
                <a:ext uri="{FF2B5EF4-FFF2-40B4-BE49-F238E27FC236}">
                  <a16:creationId xmlns:a16="http://schemas.microsoft.com/office/drawing/2014/main" id="{104BF41D-760A-4739-BCF8-032408EEBF62}"/>
                </a:ext>
              </a:extLst>
            </p:cNvPr>
            <p:cNvGrpSpPr/>
            <p:nvPr/>
          </p:nvGrpSpPr>
          <p:grpSpPr>
            <a:xfrm>
              <a:off x="3519298" y="5711709"/>
              <a:ext cx="534438" cy="701411"/>
              <a:chOff x="5720959" y="2348880"/>
              <a:chExt cx="616382" cy="490455"/>
            </a:xfrm>
          </p:grpSpPr>
          <p:cxnSp>
            <p:nvCxnSpPr>
              <p:cNvPr id="275" name="Straight Connector 46">
                <a:extLst>
                  <a:ext uri="{FF2B5EF4-FFF2-40B4-BE49-F238E27FC236}">
                    <a16:creationId xmlns:a16="http://schemas.microsoft.com/office/drawing/2014/main" id="{EFAF59EB-0676-4ABC-84FF-028C285D61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44400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6" name="TextBox 109">
                <a:extLst>
                  <a:ext uri="{FF2B5EF4-FFF2-40B4-BE49-F238E27FC236}">
                    <a16:creationId xmlns:a16="http://schemas.microsoft.com/office/drawing/2014/main" id="{0BE410AA-BBB4-40BD-82BC-EEAE386E03DD}"/>
                  </a:ext>
                </a:extLst>
              </p:cNvPr>
              <p:cNvSpPr txBox="1"/>
              <p:nvPr/>
            </p:nvSpPr>
            <p:spPr>
              <a:xfrm>
                <a:off x="5816810" y="234888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277" name="Straight Connector 46">
                <a:extLst>
                  <a:ext uri="{FF2B5EF4-FFF2-40B4-BE49-F238E27FC236}">
                    <a16:creationId xmlns:a16="http://schemas.microsoft.com/office/drawing/2014/main" id="{C08158C4-EAD9-40C2-872E-4FF0AE9951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7269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Connector 46">
                <a:extLst>
                  <a:ext uri="{FF2B5EF4-FFF2-40B4-BE49-F238E27FC236}">
                    <a16:creationId xmlns:a16="http://schemas.microsoft.com/office/drawing/2014/main" id="{A1C6B1E4-88F6-4DB8-A12E-982F6F6E75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9" name="TextBox 112">
                <a:extLst>
                  <a:ext uri="{FF2B5EF4-FFF2-40B4-BE49-F238E27FC236}">
                    <a16:creationId xmlns:a16="http://schemas.microsoft.com/office/drawing/2014/main" id="{DD418BEA-BF4B-4102-BFEB-0365B3BB2208}"/>
                  </a:ext>
                </a:extLst>
              </p:cNvPr>
              <p:cNvSpPr txBox="1"/>
              <p:nvPr/>
            </p:nvSpPr>
            <p:spPr>
              <a:xfrm>
                <a:off x="5809050" y="2483895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280" name="TextBox 113">
                <a:extLst>
                  <a:ext uri="{FF2B5EF4-FFF2-40B4-BE49-F238E27FC236}">
                    <a16:creationId xmlns:a16="http://schemas.microsoft.com/office/drawing/2014/main" id="{D410FA99-11FF-4C26-871A-8E2BA92F7D44}"/>
                  </a:ext>
                </a:extLst>
              </p:cNvPr>
              <p:cNvSpPr txBox="1"/>
              <p:nvPr/>
            </p:nvSpPr>
            <p:spPr>
              <a:xfrm>
                <a:off x="5804744" y="2654669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50" name="组合 162">
              <a:extLst>
                <a:ext uri="{FF2B5EF4-FFF2-40B4-BE49-F238E27FC236}">
                  <a16:creationId xmlns:a16="http://schemas.microsoft.com/office/drawing/2014/main" id="{F3C13C93-A521-4FD9-B535-26B056BAFAA0}"/>
                </a:ext>
              </a:extLst>
            </p:cNvPr>
            <p:cNvGrpSpPr/>
            <p:nvPr/>
          </p:nvGrpSpPr>
          <p:grpSpPr>
            <a:xfrm>
              <a:off x="7209681" y="6179316"/>
              <a:ext cx="523976" cy="545541"/>
              <a:chOff x="4730849" y="2889000"/>
              <a:chExt cx="604316" cy="454636"/>
            </a:xfrm>
          </p:grpSpPr>
          <p:cxnSp>
            <p:nvCxnSpPr>
              <p:cNvPr id="271" name="Straight Connector 46">
                <a:extLst>
                  <a:ext uri="{FF2B5EF4-FFF2-40B4-BE49-F238E27FC236}">
                    <a16:creationId xmlns:a16="http://schemas.microsoft.com/office/drawing/2014/main" id="{EF80F6A3-E17D-4584-991C-E8F2288207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849" y="324777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46">
                <a:extLst>
                  <a:ext uri="{FF2B5EF4-FFF2-40B4-BE49-F238E27FC236}">
                    <a16:creationId xmlns:a16="http://schemas.microsoft.com/office/drawing/2014/main" id="{53525B38-7358-441B-9A58-501F2B10D4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849" y="298395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3" name="TextBox 117">
                <a:extLst>
                  <a:ext uri="{FF2B5EF4-FFF2-40B4-BE49-F238E27FC236}">
                    <a16:creationId xmlns:a16="http://schemas.microsoft.com/office/drawing/2014/main" id="{EDFDEB25-C6BF-4D31-B21F-49681076D748}"/>
                  </a:ext>
                </a:extLst>
              </p:cNvPr>
              <p:cNvSpPr txBox="1"/>
              <p:nvPr/>
            </p:nvSpPr>
            <p:spPr>
              <a:xfrm>
                <a:off x="4775854" y="315897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274" name="TextBox 118">
                <a:extLst>
                  <a:ext uri="{FF2B5EF4-FFF2-40B4-BE49-F238E27FC236}">
                    <a16:creationId xmlns:a16="http://schemas.microsoft.com/office/drawing/2014/main" id="{752A7FD8-E153-44FC-BA78-1C009310BD4F}"/>
                  </a:ext>
                </a:extLst>
              </p:cNvPr>
              <p:cNvSpPr txBox="1"/>
              <p:nvPr/>
            </p:nvSpPr>
            <p:spPr>
              <a:xfrm>
                <a:off x="4814634" y="288900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51" name="组合 163">
              <a:extLst>
                <a:ext uri="{FF2B5EF4-FFF2-40B4-BE49-F238E27FC236}">
                  <a16:creationId xmlns:a16="http://schemas.microsoft.com/office/drawing/2014/main" id="{3A9B926F-7D0A-4342-8F3D-9DBB6C2811B4}"/>
                </a:ext>
              </a:extLst>
            </p:cNvPr>
            <p:cNvGrpSpPr/>
            <p:nvPr/>
          </p:nvGrpSpPr>
          <p:grpSpPr>
            <a:xfrm>
              <a:off x="7209681" y="6841758"/>
              <a:ext cx="486619" cy="393694"/>
              <a:chOff x="4662010" y="3879050"/>
              <a:chExt cx="561231" cy="454696"/>
            </a:xfrm>
          </p:grpSpPr>
          <p:cxnSp>
            <p:nvCxnSpPr>
              <p:cNvPr id="267" name="Straight Connector 46">
                <a:extLst>
                  <a:ext uri="{FF2B5EF4-FFF2-40B4-BE49-F238E27FC236}">
                    <a16:creationId xmlns:a16="http://schemas.microsoft.com/office/drawing/2014/main" id="{41EFC04F-9A0C-4961-98D7-5F72566106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2010" y="396785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8" name="TextBox 121">
                <a:extLst>
                  <a:ext uri="{FF2B5EF4-FFF2-40B4-BE49-F238E27FC236}">
                    <a16:creationId xmlns:a16="http://schemas.microsoft.com/office/drawing/2014/main" id="{780617A9-AFEE-4CBC-B1CF-91B3CFB939E7}"/>
                  </a:ext>
                </a:extLst>
              </p:cNvPr>
              <p:cNvSpPr txBox="1"/>
              <p:nvPr/>
            </p:nvSpPr>
            <p:spPr>
              <a:xfrm>
                <a:off x="4707015" y="387905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269" name="Straight Connector 46">
                <a:extLst>
                  <a:ext uri="{FF2B5EF4-FFF2-40B4-BE49-F238E27FC236}">
                    <a16:creationId xmlns:a16="http://schemas.microsoft.com/office/drawing/2014/main" id="{584BAE60-1AC6-42DA-A63C-5D4A5D110D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2010" y="423788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0" name="TextBox 123">
                <a:extLst>
                  <a:ext uri="{FF2B5EF4-FFF2-40B4-BE49-F238E27FC236}">
                    <a16:creationId xmlns:a16="http://schemas.microsoft.com/office/drawing/2014/main" id="{883A68E5-34B9-4076-B6A2-BBAAC7B74DEA}"/>
                  </a:ext>
                </a:extLst>
              </p:cNvPr>
              <p:cNvSpPr txBox="1"/>
              <p:nvPr/>
            </p:nvSpPr>
            <p:spPr>
              <a:xfrm>
                <a:off x="4707015" y="414908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252" name="组合 164">
              <a:extLst>
                <a:ext uri="{FF2B5EF4-FFF2-40B4-BE49-F238E27FC236}">
                  <a16:creationId xmlns:a16="http://schemas.microsoft.com/office/drawing/2014/main" id="{4CBEBA79-94DA-40A7-873B-A08615F77676}"/>
                </a:ext>
              </a:extLst>
            </p:cNvPr>
            <p:cNvGrpSpPr/>
            <p:nvPr/>
          </p:nvGrpSpPr>
          <p:grpSpPr>
            <a:xfrm>
              <a:off x="7170660" y="5633775"/>
              <a:ext cx="534438" cy="701411"/>
              <a:chOff x="5720959" y="2348880"/>
              <a:chExt cx="616382" cy="490455"/>
            </a:xfrm>
          </p:grpSpPr>
          <p:cxnSp>
            <p:nvCxnSpPr>
              <p:cNvPr id="261" name="Straight Connector 46">
                <a:extLst>
                  <a:ext uri="{FF2B5EF4-FFF2-40B4-BE49-F238E27FC236}">
                    <a16:creationId xmlns:a16="http://schemas.microsoft.com/office/drawing/2014/main" id="{3DB825B9-8F69-459F-B073-F08C543A06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44400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2" name="TextBox 126">
                <a:extLst>
                  <a:ext uri="{FF2B5EF4-FFF2-40B4-BE49-F238E27FC236}">
                    <a16:creationId xmlns:a16="http://schemas.microsoft.com/office/drawing/2014/main" id="{EEB386BB-20BB-4E4C-BFC5-319A24A779C6}"/>
                  </a:ext>
                </a:extLst>
              </p:cNvPr>
              <p:cNvSpPr txBox="1"/>
              <p:nvPr/>
            </p:nvSpPr>
            <p:spPr>
              <a:xfrm>
                <a:off x="5816810" y="234888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263" name="Straight Connector 46">
                <a:extLst>
                  <a:ext uri="{FF2B5EF4-FFF2-40B4-BE49-F238E27FC236}">
                    <a16:creationId xmlns:a16="http://schemas.microsoft.com/office/drawing/2014/main" id="{A823FB2F-878B-4552-9A65-C26CA3EC32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7269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Straight Connector 46">
                <a:extLst>
                  <a:ext uri="{FF2B5EF4-FFF2-40B4-BE49-F238E27FC236}">
                    <a16:creationId xmlns:a16="http://schemas.microsoft.com/office/drawing/2014/main" id="{E9D92D63-6DA1-4330-BDCE-624BF31F7F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5" name="TextBox 129">
                <a:extLst>
                  <a:ext uri="{FF2B5EF4-FFF2-40B4-BE49-F238E27FC236}">
                    <a16:creationId xmlns:a16="http://schemas.microsoft.com/office/drawing/2014/main" id="{AEB59F8E-1B13-484D-93C3-18EF18B48C36}"/>
                  </a:ext>
                </a:extLst>
              </p:cNvPr>
              <p:cNvSpPr txBox="1"/>
              <p:nvPr/>
            </p:nvSpPr>
            <p:spPr>
              <a:xfrm>
                <a:off x="5809050" y="2483895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266" name="TextBox 130">
                <a:extLst>
                  <a:ext uri="{FF2B5EF4-FFF2-40B4-BE49-F238E27FC236}">
                    <a16:creationId xmlns:a16="http://schemas.microsoft.com/office/drawing/2014/main" id="{F161A3E4-C5C0-4FC2-8518-2C20D1ADB325}"/>
                  </a:ext>
                </a:extLst>
              </p:cNvPr>
              <p:cNvSpPr txBox="1"/>
              <p:nvPr/>
            </p:nvSpPr>
            <p:spPr>
              <a:xfrm>
                <a:off x="5804744" y="2654669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253" name="矩形 252">
              <a:extLst>
                <a:ext uri="{FF2B5EF4-FFF2-40B4-BE49-F238E27FC236}">
                  <a16:creationId xmlns:a16="http://schemas.microsoft.com/office/drawing/2014/main" id="{768999C3-C29D-4564-9A9C-43740F60C4FF}"/>
                </a:ext>
              </a:extLst>
            </p:cNvPr>
            <p:cNvSpPr/>
            <p:nvPr/>
          </p:nvSpPr>
          <p:spPr>
            <a:xfrm>
              <a:off x="5254607" y="6491052"/>
              <a:ext cx="1716961" cy="194836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矩形 253">
              <a:extLst>
                <a:ext uri="{FF2B5EF4-FFF2-40B4-BE49-F238E27FC236}">
                  <a16:creationId xmlns:a16="http://schemas.microsoft.com/office/drawing/2014/main" id="{C90D01BB-8F92-4A70-AAD8-358BDD4849B6}"/>
                </a:ext>
              </a:extLst>
            </p:cNvPr>
            <p:cNvSpPr/>
            <p:nvPr/>
          </p:nvSpPr>
          <p:spPr>
            <a:xfrm>
              <a:off x="5254607" y="5771682"/>
              <a:ext cx="1737635" cy="38827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矩形 254">
              <a:extLst>
                <a:ext uri="{FF2B5EF4-FFF2-40B4-BE49-F238E27FC236}">
                  <a16:creationId xmlns:a16="http://schemas.microsoft.com/office/drawing/2014/main" id="{803DB7C5-1DB2-471A-81AC-B53DFD190CA7}"/>
                </a:ext>
              </a:extLst>
            </p:cNvPr>
            <p:cNvSpPr/>
            <p:nvPr/>
          </p:nvSpPr>
          <p:spPr>
            <a:xfrm>
              <a:off x="5254608" y="6880725"/>
              <a:ext cx="1737635" cy="384602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TextBox 100">
              <a:extLst>
                <a:ext uri="{FF2B5EF4-FFF2-40B4-BE49-F238E27FC236}">
                  <a16:creationId xmlns:a16="http://schemas.microsoft.com/office/drawing/2014/main" id="{FFBA9573-0596-48DA-BCD9-862AADF092DF}"/>
                </a:ext>
              </a:extLst>
            </p:cNvPr>
            <p:cNvSpPr txBox="1"/>
            <p:nvPr/>
          </p:nvSpPr>
          <p:spPr>
            <a:xfrm>
              <a:off x="1038863" y="4615247"/>
              <a:ext cx="18646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figure supplement 1F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" name="矩形 256">
              <a:extLst>
                <a:ext uri="{FF2B5EF4-FFF2-40B4-BE49-F238E27FC236}">
                  <a16:creationId xmlns:a16="http://schemas.microsoft.com/office/drawing/2014/main" id="{16966D32-99F3-48FC-8C11-51CC2DAF99ED}"/>
                </a:ext>
              </a:extLst>
            </p:cNvPr>
            <p:cNvSpPr/>
            <p:nvPr/>
          </p:nvSpPr>
          <p:spPr>
            <a:xfrm>
              <a:off x="787769" y="5828611"/>
              <a:ext cx="2458376" cy="38827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矩形 257">
              <a:extLst>
                <a:ext uri="{FF2B5EF4-FFF2-40B4-BE49-F238E27FC236}">
                  <a16:creationId xmlns:a16="http://schemas.microsoft.com/office/drawing/2014/main" id="{E3EFF8DE-6CF5-4234-9B32-B97494B76B78}"/>
                </a:ext>
              </a:extLst>
            </p:cNvPr>
            <p:cNvSpPr/>
            <p:nvPr/>
          </p:nvSpPr>
          <p:spPr>
            <a:xfrm>
              <a:off x="787769" y="6374152"/>
              <a:ext cx="2458376" cy="38827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矩形 258">
              <a:extLst>
                <a:ext uri="{FF2B5EF4-FFF2-40B4-BE49-F238E27FC236}">
                  <a16:creationId xmlns:a16="http://schemas.microsoft.com/office/drawing/2014/main" id="{FABB8E58-8561-47ED-AC93-004AC131BEA3}"/>
                </a:ext>
              </a:extLst>
            </p:cNvPr>
            <p:cNvSpPr/>
            <p:nvPr/>
          </p:nvSpPr>
          <p:spPr>
            <a:xfrm>
              <a:off x="787769" y="6919692"/>
              <a:ext cx="2458376" cy="38827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TextBox 34">
              <a:extLst>
                <a:ext uri="{FF2B5EF4-FFF2-40B4-BE49-F238E27FC236}">
                  <a16:creationId xmlns:a16="http://schemas.microsoft.com/office/drawing/2014/main" id="{08C51FF5-4538-4370-8F68-6EA46B1677BD}"/>
                </a:ext>
              </a:extLst>
            </p:cNvPr>
            <p:cNvSpPr txBox="1"/>
            <p:nvPr/>
          </p:nvSpPr>
          <p:spPr>
            <a:xfrm>
              <a:off x="100456" y="5989421"/>
              <a:ext cx="388058" cy="1865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C48F49C-74E1-4CB6-9A41-1761D230C3E5}"/>
              </a:ext>
            </a:extLst>
          </p:cNvPr>
          <p:cNvGrpSpPr/>
          <p:nvPr/>
        </p:nvGrpSpPr>
        <p:grpSpPr>
          <a:xfrm>
            <a:off x="4006133" y="1163940"/>
            <a:ext cx="3625144" cy="2499990"/>
            <a:chOff x="4006133" y="1321204"/>
            <a:chExt cx="3625144" cy="2499990"/>
          </a:xfrm>
        </p:grpSpPr>
        <p:sp>
          <p:nvSpPr>
            <p:cNvPr id="337" name="文本框 4">
              <a:extLst>
                <a:ext uri="{FF2B5EF4-FFF2-40B4-BE49-F238E27FC236}">
                  <a16:creationId xmlns:a16="http://schemas.microsoft.com/office/drawing/2014/main" id="{2264E807-2FEC-401F-ABD9-8F85BC0C2EE0}"/>
                </a:ext>
              </a:extLst>
            </p:cNvPr>
            <p:cNvSpPr txBox="1"/>
            <p:nvPr/>
          </p:nvSpPr>
          <p:spPr>
            <a:xfrm>
              <a:off x="4921678" y="1321204"/>
              <a:ext cx="18854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figure supplement 1D</a:t>
              </a:r>
            </a:p>
          </p:txBody>
        </p:sp>
        <p:pic>
          <p:nvPicPr>
            <p:cNvPr id="338" name="图片 337" descr="图片包含 飞机, 照片, 大, 游戏机&#10;&#10;描述已自动生成">
              <a:extLst>
                <a:ext uri="{FF2B5EF4-FFF2-40B4-BE49-F238E27FC236}">
                  <a16:creationId xmlns:a16="http://schemas.microsoft.com/office/drawing/2014/main" id="{9217FEC2-1305-4563-9E84-56F0DE58CA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77" t="46494" r="7601" b="32756"/>
            <a:stretch/>
          </p:blipFill>
          <p:spPr>
            <a:xfrm>
              <a:off x="4482338" y="1901237"/>
              <a:ext cx="2722807" cy="451529"/>
            </a:xfrm>
            <a:prstGeom prst="rect">
              <a:avLst/>
            </a:prstGeom>
          </p:spPr>
        </p:pic>
        <p:pic>
          <p:nvPicPr>
            <p:cNvPr id="339" name="图片 338" descr="图片包含 照片, 监控, 镜子, 标志&#10;&#10;描述已自动生成">
              <a:extLst>
                <a:ext uri="{FF2B5EF4-FFF2-40B4-BE49-F238E27FC236}">
                  <a16:creationId xmlns:a16="http://schemas.microsoft.com/office/drawing/2014/main" id="{CB50B7C4-56D3-44C3-B4C7-EC5B006969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83" t="19261" r="8325" b="52163"/>
            <a:stretch/>
          </p:blipFill>
          <p:spPr>
            <a:xfrm>
              <a:off x="4482338" y="2797402"/>
              <a:ext cx="2721672" cy="397215"/>
            </a:xfrm>
            <a:prstGeom prst="rect">
              <a:avLst/>
            </a:prstGeom>
          </p:spPr>
        </p:pic>
        <p:pic>
          <p:nvPicPr>
            <p:cNvPr id="340" name="图片 339" descr="图片包含 照片, 游戏机, 飞行, 飞机&#10;&#10;描述已自动生成">
              <a:extLst>
                <a:ext uri="{FF2B5EF4-FFF2-40B4-BE49-F238E27FC236}">
                  <a16:creationId xmlns:a16="http://schemas.microsoft.com/office/drawing/2014/main" id="{97647EDC-FFFF-495F-935B-FE6AC2AF52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68" t="50000" r="18448" b="22604"/>
            <a:stretch/>
          </p:blipFill>
          <p:spPr>
            <a:xfrm>
              <a:off x="4215582" y="3230965"/>
              <a:ext cx="2988428" cy="413196"/>
            </a:xfrm>
            <a:prstGeom prst="rect">
              <a:avLst/>
            </a:prstGeom>
          </p:spPr>
        </p:pic>
        <p:pic>
          <p:nvPicPr>
            <p:cNvPr id="341" name="图片 340">
              <a:extLst>
                <a:ext uri="{FF2B5EF4-FFF2-40B4-BE49-F238E27FC236}">
                  <a16:creationId xmlns:a16="http://schemas.microsoft.com/office/drawing/2014/main" id="{D8257040-C30B-4E0B-A335-302E5BE9DC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9" t="55764" r="3213" b="22172"/>
            <a:stretch/>
          </p:blipFill>
          <p:spPr>
            <a:xfrm>
              <a:off x="4482338" y="2414132"/>
              <a:ext cx="2721672" cy="383270"/>
            </a:xfrm>
            <a:prstGeom prst="rect">
              <a:avLst/>
            </a:prstGeom>
          </p:spPr>
        </p:pic>
        <p:sp>
          <p:nvSpPr>
            <p:cNvPr id="342" name="TextBox 17">
              <a:extLst>
                <a:ext uri="{FF2B5EF4-FFF2-40B4-BE49-F238E27FC236}">
                  <a16:creationId xmlns:a16="http://schemas.microsoft.com/office/drawing/2014/main" id="{DFC5623B-968A-4621-83D8-CE58BA5C11E6}"/>
                </a:ext>
              </a:extLst>
            </p:cNvPr>
            <p:cNvSpPr txBox="1"/>
            <p:nvPr/>
          </p:nvSpPr>
          <p:spPr>
            <a:xfrm>
              <a:off x="4006133" y="2961106"/>
              <a:ext cx="460683" cy="1503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</a:p>
          </p:txBody>
        </p:sp>
        <p:sp>
          <p:nvSpPr>
            <p:cNvPr id="343" name="TextBox 18">
              <a:extLst>
                <a:ext uri="{FF2B5EF4-FFF2-40B4-BE49-F238E27FC236}">
                  <a16:creationId xmlns:a16="http://schemas.microsoft.com/office/drawing/2014/main" id="{B52CBB3E-D2AD-4369-A0BF-6C9B0B7A05EB}"/>
                </a:ext>
              </a:extLst>
            </p:cNvPr>
            <p:cNvSpPr txBox="1"/>
            <p:nvPr/>
          </p:nvSpPr>
          <p:spPr>
            <a:xfrm>
              <a:off x="4143194" y="3398236"/>
              <a:ext cx="323622" cy="1503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VHL</a:t>
              </a:r>
            </a:p>
          </p:txBody>
        </p:sp>
        <p:sp>
          <p:nvSpPr>
            <p:cNvPr id="344" name="TextBox 19">
              <a:extLst>
                <a:ext uri="{FF2B5EF4-FFF2-40B4-BE49-F238E27FC236}">
                  <a16:creationId xmlns:a16="http://schemas.microsoft.com/office/drawing/2014/main" id="{A2B2498F-FBF7-4A2B-9A6B-373E21DBECA4}"/>
                </a:ext>
              </a:extLst>
            </p:cNvPr>
            <p:cNvSpPr txBox="1"/>
            <p:nvPr/>
          </p:nvSpPr>
          <p:spPr>
            <a:xfrm>
              <a:off x="4095289" y="2138070"/>
              <a:ext cx="371526" cy="1503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sp>
          <p:nvSpPr>
            <p:cNvPr id="345" name="TextBox 20">
              <a:extLst>
                <a:ext uri="{FF2B5EF4-FFF2-40B4-BE49-F238E27FC236}">
                  <a16:creationId xmlns:a16="http://schemas.microsoft.com/office/drawing/2014/main" id="{5CAA13AD-CCCA-43F3-AEA6-FA8F01F24FC0}"/>
                </a:ext>
              </a:extLst>
            </p:cNvPr>
            <p:cNvSpPr txBox="1"/>
            <p:nvPr/>
          </p:nvSpPr>
          <p:spPr>
            <a:xfrm>
              <a:off x="4076660" y="2571216"/>
              <a:ext cx="390156" cy="1503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HIF1</a:t>
              </a:r>
              <a:r>
                <a:rPr lang="el-G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" name="TextBox 30">
              <a:extLst>
                <a:ext uri="{FF2B5EF4-FFF2-40B4-BE49-F238E27FC236}">
                  <a16:creationId xmlns:a16="http://schemas.microsoft.com/office/drawing/2014/main" id="{0E4B232A-2393-4098-BD4B-64DF46E3231B}"/>
                </a:ext>
              </a:extLst>
            </p:cNvPr>
            <p:cNvSpPr txBox="1"/>
            <p:nvPr/>
          </p:nvSpPr>
          <p:spPr>
            <a:xfrm>
              <a:off x="5560524" y="3670799"/>
              <a:ext cx="677584" cy="150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MDA-MB-468</a:t>
              </a:r>
            </a:p>
          </p:txBody>
        </p:sp>
        <p:grpSp>
          <p:nvGrpSpPr>
            <p:cNvPr id="349" name="组合 348">
              <a:extLst>
                <a:ext uri="{FF2B5EF4-FFF2-40B4-BE49-F238E27FC236}">
                  <a16:creationId xmlns:a16="http://schemas.microsoft.com/office/drawing/2014/main" id="{933415CD-E729-4074-AD8B-5E2B38367D37}"/>
                </a:ext>
              </a:extLst>
            </p:cNvPr>
            <p:cNvGrpSpPr/>
            <p:nvPr/>
          </p:nvGrpSpPr>
          <p:grpSpPr>
            <a:xfrm>
              <a:off x="5448445" y="1660132"/>
              <a:ext cx="751722" cy="259682"/>
              <a:chOff x="890822" y="1313765"/>
              <a:chExt cx="905559" cy="371999"/>
            </a:xfrm>
          </p:grpSpPr>
          <p:sp>
            <p:nvSpPr>
              <p:cNvPr id="385" name="TextBox 34">
                <a:extLst>
                  <a:ext uri="{FF2B5EF4-FFF2-40B4-BE49-F238E27FC236}">
                    <a16:creationId xmlns:a16="http://schemas.microsoft.com/office/drawing/2014/main" id="{EDEFD5F5-7332-4831-A8B7-A59F537D09B7}"/>
                  </a:ext>
                </a:extLst>
              </p:cNvPr>
              <p:cNvSpPr txBox="1"/>
              <p:nvPr/>
            </p:nvSpPr>
            <p:spPr>
              <a:xfrm>
                <a:off x="933392" y="1313765"/>
                <a:ext cx="760144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VHL </a:t>
                </a:r>
                <a:r>
                  <a:rPr lang="en-US" sz="800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sgRNA</a:t>
                </a:r>
                <a:endParaRPr 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6" name="Rectangle 203">
                <a:extLst>
                  <a:ext uri="{FF2B5EF4-FFF2-40B4-BE49-F238E27FC236}">
                    <a16:creationId xmlns:a16="http://schemas.microsoft.com/office/drawing/2014/main" id="{D238761E-0BE3-4BBA-9632-FC46E837C4F2}"/>
                  </a:ext>
                </a:extLst>
              </p:cNvPr>
              <p:cNvSpPr/>
              <p:nvPr/>
            </p:nvSpPr>
            <p:spPr>
              <a:xfrm>
                <a:off x="890822" y="1470320"/>
                <a:ext cx="360996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Ctrl</a:t>
                </a:r>
              </a:p>
            </p:txBody>
          </p:sp>
          <p:sp>
            <p:nvSpPr>
              <p:cNvPr id="387" name="Rectangle 204">
                <a:extLst>
                  <a:ext uri="{FF2B5EF4-FFF2-40B4-BE49-F238E27FC236}">
                    <a16:creationId xmlns:a16="http://schemas.microsoft.com/office/drawing/2014/main" id="{66D122F8-A794-44AC-8373-000175879254}"/>
                  </a:ext>
                </a:extLst>
              </p:cNvPr>
              <p:cNvSpPr/>
              <p:nvPr/>
            </p:nvSpPr>
            <p:spPr>
              <a:xfrm>
                <a:off x="1148820" y="1470320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88" name="Rectangle 205">
                <a:extLst>
                  <a:ext uri="{FF2B5EF4-FFF2-40B4-BE49-F238E27FC236}">
                    <a16:creationId xmlns:a16="http://schemas.microsoft.com/office/drawing/2014/main" id="{5D3F4748-569B-4B34-9423-C5F30D6E4FE6}"/>
                  </a:ext>
                </a:extLst>
              </p:cNvPr>
              <p:cNvSpPr/>
              <p:nvPr/>
            </p:nvSpPr>
            <p:spPr>
              <a:xfrm>
                <a:off x="1353401" y="1470320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89" name="Rectangle 206">
                <a:extLst>
                  <a:ext uri="{FF2B5EF4-FFF2-40B4-BE49-F238E27FC236}">
                    <a16:creationId xmlns:a16="http://schemas.microsoft.com/office/drawing/2014/main" id="{EC023738-04BB-4113-960E-7AD05DABDA4F}"/>
                  </a:ext>
                </a:extLst>
              </p:cNvPr>
              <p:cNvSpPr/>
              <p:nvPr/>
            </p:nvSpPr>
            <p:spPr>
              <a:xfrm>
                <a:off x="1554007" y="1470320"/>
                <a:ext cx="242374" cy="21544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8</a:t>
                </a:r>
              </a:p>
            </p:txBody>
          </p:sp>
        </p:grpSp>
        <p:grpSp>
          <p:nvGrpSpPr>
            <p:cNvPr id="350" name="组合 349">
              <a:extLst>
                <a:ext uri="{FF2B5EF4-FFF2-40B4-BE49-F238E27FC236}">
                  <a16:creationId xmlns:a16="http://schemas.microsoft.com/office/drawing/2014/main" id="{6AF2DCA5-F1D8-4833-8B9E-35C2FA4AF38F}"/>
                </a:ext>
              </a:extLst>
            </p:cNvPr>
            <p:cNvGrpSpPr/>
            <p:nvPr/>
          </p:nvGrpSpPr>
          <p:grpSpPr>
            <a:xfrm>
              <a:off x="7092263" y="2068549"/>
              <a:ext cx="511670" cy="289236"/>
              <a:chOff x="5720959" y="2348880"/>
              <a:chExt cx="616382" cy="414337"/>
            </a:xfrm>
          </p:grpSpPr>
          <p:cxnSp>
            <p:nvCxnSpPr>
              <p:cNvPr id="379" name="Straight Connector 46">
                <a:extLst>
                  <a:ext uri="{FF2B5EF4-FFF2-40B4-BE49-F238E27FC236}">
                    <a16:creationId xmlns:a16="http://schemas.microsoft.com/office/drawing/2014/main" id="{E59192BF-E10C-4BBA-9AAA-A293D6DCCE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44400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0" name="TextBox 45">
                <a:extLst>
                  <a:ext uri="{FF2B5EF4-FFF2-40B4-BE49-F238E27FC236}">
                    <a16:creationId xmlns:a16="http://schemas.microsoft.com/office/drawing/2014/main" id="{8216B071-8E2F-4E69-9397-A4FCADFC25AD}"/>
                  </a:ext>
                </a:extLst>
              </p:cNvPr>
              <p:cNvSpPr txBox="1"/>
              <p:nvPr/>
            </p:nvSpPr>
            <p:spPr>
              <a:xfrm>
                <a:off x="5816810" y="234888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81" name="Straight Connector 46">
                <a:extLst>
                  <a:ext uri="{FF2B5EF4-FFF2-40B4-BE49-F238E27FC236}">
                    <a16:creationId xmlns:a16="http://schemas.microsoft.com/office/drawing/2014/main" id="{96835BD5-3653-4553-8A66-8FD020B42C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7269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Straight Connector 46">
                <a:extLst>
                  <a:ext uri="{FF2B5EF4-FFF2-40B4-BE49-F238E27FC236}">
                    <a16:creationId xmlns:a16="http://schemas.microsoft.com/office/drawing/2014/main" id="{04007108-8A89-4A34-AA7C-3FC9F26160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3" name="TextBox 48">
                <a:extLst>
                  <a:ext uri="{FF2B5EF4-FFF2-40B4-BE49-F238E27FC236}">
                    <a16:creationId xmlns:a16="http://schemas.microsoft.com/office/drawing/2014/main" id="{AD7BD193-4D96-450E-B7E4-D8CA7F111AAB}"/>
                  </a:ext>
                </a:extLst>
              </p:cNvPr>
              <p:cNvSpPr txBox="1"/>
              <p:nvPr/>
            </p:nvSpPr>
            <p:spPr>
              <a:xfrm>
                <a:off x="5809050" y="2483895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384" name="TextBox 49">
                <a:extLst>
                  <a:ext uri="{FF2B5EF4-FFF2-40B4-BE49-F238E27FC236}">
                    <a16:creationId xmlns:a16="http://schemas.microsoft.com/office/drawing/2014/main" id="{ADCD3612-0768-46A2-83B6-4D6E155084DB}"/>
                  </a:ext>
                </a:extLst>
              </p:cNvPr>
              <p:cNvSpPr txBox="1"/>
              <p:nvPr/>
            </p:nvSpPr>
            <p:spPr>
              <a:xfrm>
                <a:off x="5804744" y="2578551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351" name="组合 350">
              <a:extLst>
                <a:ext uri="{FF2B5EF4-FFF2-40B4-BE49-F238E27FC236}">
                  <a16:creationId xmlns:a16="http://schemas.microsoft.com/office/drawing/2014/main" id="{B4FE0F4F-C62C-4AFD-93AF-562769AED56E}"/>
                </a:ext>
              </a:extLst>
            </p:cNvPr>
            <p:cNvGrpSpPr/>
            <p:nvPr/>
          </p:nvGrpSpPr>
          <p:grpSpPr>
            <a:xfrm>
              <a:off x="7129623" y="2854007"/>
              <a:ext cx="501654" cy="306078"/>
              <a:chOff x="4730849" y="2889000"/>
              <a:chExt cx="604316" cy="769671"/>
            </a:xfrm>
          </p:grpSpPr>
          <p:cxnSp>
            <p:nvCxnSpPr>
              <p:cNvPr id="373" name="Straight Connector 46">
                <a:extLst>
                  <a:ext uri="{FF2B5EF4-FFF2-40B4-BE49-F238E27FC236}">
                    <a16:creationId xmlns:a16="http://schemas.microsoft.com/office/drawing/2014/main" id="{25299BF1-4D4B-4CE6-95D9-BD7294FEEE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849" y="324777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Straight Connector 46">
                <a:extLst>
                  <a:ext uri="{FF2B5EF4-FFF2-40B4-BE49-F238E27FC236}">
                    <a16:creationId xmlns:a16="http://schemas.microsoft.com/office/drawing/2014/main" id="{90EB6705-09B7-45BB-84CC-1F7546CEBB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849" y="298395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5" name="TextBox 52">
                <a:extLst>
                  <a:ext uri="{FF2B5EF4-FFF2-40B4-BE49-F238E27FC236}">
                    <a16:creationId xmlns:a16="http://schemas.microsoft.com/office/drawing/2014/main" id="{445EFDA1-7B35-4AE3-B67F-07E88F36DFA1}"/>
                  </a:ext>
                </a:extLst>
              </p:cNvPr>
              <p:cNvSpPr txBox="1"/>
              <p:nvPr/>
            </p:nvSpPr>
            <p:spPr>
              <a:xfrm>
                <a:off x="4775854" y="315897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376" name="TextBox 53">
                <a:extLst>
                  <a:ext uri="{FF2B5EF4-FFF2-40B4-BE49-F238E27FC236}">
                    <a16:creationId xmlns:a16="http://schemas.microsoft.com/office/drawing/2014/main" id="{2D1BBEF8-BB4C-49A6-9CCE-7117605DAB36}"/>
                  </a:ext>
                </a:extLst>
              </p:cNvPr>
              <p:cNvSpPr txBox="1"/>
              <p:nvPr/>
            </p:nvSpPr>
            <p:spPr>
              <a:xfrm>
                <a:off x="4814634" y="288900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77" name="Straight Connector 46">
                <a:extLst>
                  <a:ext uri="{FF2B5EF4-FFF2-40B4-BE49-F238E27FC236}">
                    <a16:creationId xmlns:a16="http://schemas.microsoft.com/office/drawing/2014/main" id="{16869E33-D862-46D0-9FCD-44109EAC36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0849" y="356280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8" name="TextBox 55">
                <a:extLst>
                  <a:ext uri="{FF2B5EF4-FFF2-40B4-BE49-F238E27FC236}">
                    <a16:creationId xmlns:a16="http://schemas.microsoft.com/office/drawing/2014/main" id="{969B25DC-ADF4-4CCC-81FC-C514EF1FE859}"/>
                  </a:ext>
                </a:extLst>
              </p:cNvPr>
              <p:cNvSpPr txBox="1"/>
              <p:nvPr/>
            </p:nvSpPr>
            <p:spPr>
              <a:xfrm>
                <a:off x="4775854" y="3474005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352" name="组合 351">
              <a:extLst>
                <a:ext uri="{FF2B5EF4-FFF2-40B4-BE49-F238E27FC236}">
                  <a16:creationId xmlns:a16="http://schemas.microsoft.com/office/drawing/2014/main" id="{3DEB9210-7C68-4DEE-B7BF-B81AB7FC3EA4}"/>
                </a:ext>
              </a:extLst>
            </p:cNvPr>
            <p:cNvGrpSpPr/>
            <p:nvPr/>
          </p:nvGrpSpPr>
          <p:grpSpPr>
            <a:xfrm>
              <a:off x="7129623" y="3325216"/>
              <a:ext cx="465888" cy="250487"/>
              <a:chOff x="4662010" y="3879050"/>
              <a:chExt cx="561231" cy="454696"/>
            </a:xfrm>
          </p:grpSpPr>
          <p:cxnSp>
            <p:nvCxnSpPr>
              <p:cNvPr id="369" name="Straight Connector 46">
                <a:extLst>
                  <a:ext uri="{FF2B5EF4-FFF2-40B4-BE49-F238E27FC236}">
                    <a16:creationId xmlns:a16="http://schemas.microsoft.com/office/drawing/2014/main" id="{045DD659-85A8-4EC2-A2AB-4F0E61D258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2010" y="396785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0" name="TextBox 57">
                <a:extLst>
                  <a:ext uri="{FF2B5EF4-FFF2-40B4-BE49-F238E27FC236}">
                    <a16:creationId xmlns:a16="http://schemas.microsoft.com/office/drawing/2014/main" id="{6518A6D6-86A5-4F54-9FEC-FA828076C661}"/>
                  </a:ext>
                </a:extLst>
              </p:cNvPr>
              <p:cNvSpPr txBox="1"/>
              <p:nvPr/>
            </p:nvSpPr>
            <p:spPr>
              <a:xfrm>
                <a:off x="4707015" y="387905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71" name="Straight Connector 46">
                <a:extLst>
                  <a:ext uri="{FF2B5EF4-FFF2-40B4-BE49-F238E27FC236}">
                    <a16:creationId xmlns:a16="http://schemas.microsoft.com/office/drawing/2014/main" id="{7A3071C0-E04D-498B-9E59-7628B01A7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2010" y="423788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2" name="TextBox 59">
                <a:extLst>
                  <a:ext uri="{FF2B5EF4-FFF2-40B4-BE49-F238E27FC236}">
                    <a16:creationId xmlns:a16="http://schemas.microsoft.com/office/drawing/2014/main" id="{3356DAB4-5978-49B0-A1EE-0A9AA923E783}"/>
                  </a:ext>
                </a:extLst>
              </p:cNvPr>
              <p:cNvSpPr txBox="1"/>
              <p:nvPr/>
            </p:nvSpPr>
            <p:spPr>
              <a:xfrm>
                <a:off x="4707015" y="414908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id="{AB4EFC77-EC56-4643-B105-EDE1A0A73E4D}"/>
                </a:ext>
              </a:extLst>
            </p:cNvPr>
            <p:cNvGrpSpPr/>
            <p:nvPr/>
          </p:nvGrpSpPr>
          <p:grpSpPr>
            <a:xfrm>
              <a:off x="7092263" y="2501896"/>
              <a:ext cx="511670" cy="289236"/>
              <a:chOff x="5720959" y="2348880"/>
              <a:chExt cx="616382" cy="414337"/>
            </a:xfrm>
          </p:grpSpPr>
          <p:cxnSp>
            <p:nvCxnSpPr>
              <p:cNvPr id="363" name="Straight Connector 46">
                <a:extLst>
                  <a:ext uri="{FF2B5EF4-FFF2-40B4-BE49-F238E27FC236}">
                    <a16:creationId xmlns:a16="http://schemas.microsoft.com/office/drawing/2014/main" id="{16E9F17A-CDE3-47FD-904D-EA8B3B10F8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44400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4" name="TextBox 67">
                <a:extLst>
                  <a:ext uri="{FF2B5EF4-FFF2-40B4-BE49-F238E27FC236}">
                    <a16:creationId xmlns:a16="http://schemas.microsoft.com/office/drawing/2014/main" id="{82F439F1-3068-45FD-BA63-D6E55F297514}"/>
                  </a:ext>
                </a:extLst>
              </p:cNvPr>
              <p:cNvSpPr txBox="1"/>
              <p:nvPr/>
            </p:nvSpPr>
            <p:spPr>
              <a:xfrm>
                <a:off x="5816810" y="2348880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365" name="Straight Connector 46">
                <a:extLst>
                  <a:ext uri="{FF2B5EF4-FFF2-40B4-BE49-F238E27FC236}">
                    <a16:creationId xmlns:a16="http://schemas.microsoft.com/office/drawing/2014/main" id="{9BE25429-FD6B-499B-99EA-0E046D145F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572695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Connector 46">
                <a:extLst>
                  <a:ext uri="{FF2B5EF4-FFF2-40B4-BE49-F238E27FC236}">
                    <a16:creationId xmlns:a16="http://schemas.microsoft.com/office/drawing/2014/main" id="{D7A0A16B-8805-4A95-977E-12B86D1EBC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0959" y="267350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7" name="TextBox 70">
                <a:extLst>
                  <a:ext uri="{FF2B5EF4-FFF2-40B4-BE49-F238E27FC236}">
                    <a16:creationId xmlns:a16="http://schemas.microsoft.com/office/drawing/2014/main" id="{E36938AD-D49D-41D1-886D-36A325BE674A}"/>
                  </a:ext>
                </a:extLst>
              </p:cNvPr>
              <p:cNvSpPr txBox="1"/>
              <p:nvPr/>
            </p:nvSpPr>
            <p:spPr>
              <a:xfrm>
                <a:off x="5809050" y="2483895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368" name="TextBox 71">
                <a:extLst>
                  <a:ext uri="{FF2B5EF4-FFF2-40B4-BE49-F238E27FC236}">
                    <a16:creationId xmlns:a16="http://schemas.microsoft.com/office/drawing/2014/main" id="{6C490EB3-000A-4E0F-98BA-DDF335F3ED84}"/>
                  </a:ext>
                </a:extLst>
              </p:cNvPr>
              <p:cNvSpPr txBox="1"/>
              <p:nvPr/>
            </p:nvSpPr>
            <p:spPr>
              <a:xfrm>
                <a:off x="5804744" y="2578551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356" name="矩形 355">
              <a:extLst>
                <a:ext uri="{FF2B5EF4-FFF2-40B4-BE49-F238E27FC236}">
                  <a16:creationId xmlns:a16="http://schemas.microsoft.com/office/drawing/2014/main" id="{6C55DE03-FD68-4A02-9A7E-806894288EEA}"/>
                </a:ext>
              </a:extLst>
            </p:cNvPr>
            <p:cNvSpPr/>
            <p:nvPr/>
          </p:nvSpPr>
          <p:spPr>
            <a:xfrm>
              <a:off x="5485805" y="2916799"/>
              <a:ext cx="709831" cy="125667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矩形 357">
              <a:extLst>
                <a:ext uri="{FF2B5EF4-FFF2-40B4-BE49-F238E27FC236}">
                  <a16:creationId xmlns:a16="http://schemas.microsoft.com/office/drawing/2014/main" id="{AADD7DDA-3CEB-4A13-BE38-1820AAEC68B8}"/>
                </a:ext>
              </a:extLst>
            </p:cNvPr>
            <p:cNvSpPr/>
            <p:nvPr/>
          </p:nvSpPr>
          <p:spPr>
            <a:xfrm>
              <a:off x="5448445" y="2162799"/>
              <a:ext cx="709831" cy="125667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9" name="矩形 358">
              <a:extLst>
                <a:ext uri="{FF2B5EF4-FFF2-40B4-BE49-F238E27FC236}">
                  <a16:creationId xmlns:a16="http://schemas.microsoft.com/office/drawing/2014/main" id="{42532CEF-4D6F-4AC9-9B8E-BCE03EBE3DD4}"/>
                </a:ext>
              </a:extLst>
            </p:cNvPr>
            <p:cNvSpPr/>
            <p:nvPr/>
          </p:nvSpPr>
          <p:spPr>
            <a:xfrm>
              <a:off x="5448445" y="3356632"/>
              <a:ext cx="747190" cy="219916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矩形 360">
              <a:extLst>
                <a:ext uri="{FF2B5EF4-FFF2-40B4-BE49-F238E27FC236}">
                  <a16:creationId xmlns:a16="http://schemas.microsoft.com/office/drawing/2014/main" id="{35D1A474-888B-4581-8176-3B6957870247}"/>
                </a:ext>
              </a:extLst>
            </p:cNvPr>
            <p:cNvSpPr/>
            <p:nvPr/>
          </p:nvSpPr>
          <p:spPr>
            <a:xfrm>
              <a:off x="5485805" y="2634049"/>
              <a:ext cx="709831" cy="125667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5" name="组合 474">
            <a:extLst>
              <a:ext uri="{FF2B5EF4-FFF2-40B4-BE49-F238E27FC236}">
                <a16:creationId xmlns:a16="http://schemas.microsoft.com/office/drawing/2014/main" id="{D878D35B-0241-4F6C-BA7B-8B051AAB441D}"/>
              </a:ext>
            </a:extLst>
          </p:cNvPr>
          <p:cNvGrpSpPr/>
          <p:nvPr/>
        </p:nvGrpSpPr>
        <p:grpSpPr>
          <a:xfrm>
            <a:off x="632600" y="4131100"/>
            <a:ext cx="2924745" cy="1884880"/>
            <a:chOff x="593003" y="4652327"/>
            <a:chExt cx="2924745" cy="1884880"/>
          </a:xfrm>
        </p:grpSpPr>
        <p:pic>
          <p:nvPicPr>
            <p:cNvPr id="397" name="图片 396" descr="图片包含 照片, 监控, 游戏机, 桌子&#10;&#10;描述已自动生成">
              <a:extLst>
                <a:ext uri="{FF2B5EF4-FFF2-40B4-BE49-F238E27FC236}">
                  <a16:creationId xmlns:a16="http://schemas.microsoft.com/office/drawing/2014/main" id="{B2694007-4C96-4830-9C8A-FFE1DE241E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63" t="25614" r="19654" b="46391"/>
            <a:stretch/>
          </p:blipFill>
          <p:spPr>
            <a:xfrm flipH="1">
              <a:off x="981967" y="5667766"/>
              <a:ext cx="2086288" cy="374648"/>
            </a:xfrm>
            <a:prstGeom prst="rect">
              <a:avLst/>
            </a:prstGeom>
          </p:spPr>
        </p:pic>
        <p:sp>
          <p:nvSpPr>
            <p:cNvPr id="398" name="TextBox 12">
              <a:extLst>
                <a:ext uri="{FF2B5EF4-FFF2-40B4-BE49-F238E27FC236}">
                  <a16:creationId xmlns:a16="http://schemas.microsoft.com/office/drawing/2014/main" id="{29185B5E-9431-4A0D-8B58-29F5E1E1B1AC}"/>
                </a:ext>
              </a:extLst>
            </p:cNvPr>
            <p:cNvSpPr txBox="1"/>
            <p:nvPr/>
          </p:nvSpPr>
          <p:spPr>
            <a:xfrm>
              <a:off x="1033845" y="4652327"/>
              <a:ext cx="19351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Figure supplement 1E</a:t>
              </a:r>
              <a:endParaRPr lang="zh-CN" alt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99" name="Picture 2" descr="H:\elife-2\Figure 1K\UNC 2019-11-23 13h21m13s  tubulin(Composite).tif">
              <a:extLst>
                <a:ext uri="{FF2B5EF4-FFF2-40B4-BE49-F238E27FC236}">
                  <a16:creationId xmlns:a16="http://schemas.microsoft.com/office/drawing/2014/main" id="{1AF6414B-8DE1-48A2-962D-5953843BD7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7" cstate="print"/>
            <a:srcRect l="17084" t="26341" r="7897" b="45384"/>
            <a:stretch/>
          </p:blipFill>
          <p:spPr bwMode="auto">
            <a:xfrm flipH="1">
              <a:off x="981967" y="6042416"/>
              <a:ext cx="2086288" cy="378328"/>
            </a:xfrm>
            <a:prstGeom prst="rect">
              <a:avLst/>
            </a:prstGeom>
            <a:noFill/>
          </p:spPr>
        </p:pic>
        <p:pic>
          <p:nvPicPr>
            <p:cNvPr id="400" name="Picture 3" descr="H:\elife-2\Figure 1K\UNC 2019-11-24 13h17m40s  ZHX2(Composite).tif">
              <a:extLst>
                <a:ext uri="{FF2B5EF4-FFF2-40B4-BE49-F238E27FC236}">
                  <a16:creationId xmlns:a16="http://schemas.microsoft.com/office/drawing/2014/main" id="{C6A6DB92-B8A1-4085-BB25-D41D672B932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8" cstate="print"/>
            <a:srcRect l="15780" t="54777" r="44924" b="22012"/>
            <a:stretch/>
          </p:blipFill>
          <p:spPr bwMode="auto">
            <a:xfrm flipH="1">
              <a:off x="981967" y="5335157"/>
              <a:ext cx="1157950" cy="310580"/>
            </a:xfrm>
            <a:prstGeom prst="rect">
              <a:avLst/>
            </a:prstGeom>
            <a:noFill/>
          </p:spPr>
        </p:pic>
        <p:sp>
          <p:nvSpPr>
            <p:cNvPr id="402" name="TextBox 23">
              <a:extLst>
                <a:ext uri="{FF2B5EF4-FFF2-40B4-BE49-F238E27FC236}">
                  <a16:creationId xmlns:a16="http://schemas.microsoft.com/office/drawing/2014/main" id="{DA46A7A0-86D7-40D2-9B2C-88207697550B}"/>
                </a:ext>
              </a:extLst>
            </p:cNvPr>
            <p:cNvSpPr txBox="1"/>
            <p:nvPr/>
          </p:nvSpPr>
          <p:spPr>
            <a:xfrm>
              <a:off x="593003" y="6186504"/>
              <a:ext cx="457896" cy="105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</a:p>
          </p:txBody>
        </p:sp>
        <p:sp>
          <p:nvSpPr>
            <p:cNvPr id="403" name="TextBox 56">
              <a:extLst>
                <a:ext uri="{FF2B5EF4-FFF2-40B4-BE49-F238E27FC236}">
                  <a16:creationId xmlns:a16="http://schemas.microsoft.com/office/drawing/2014/main" id="{76192BA5-C0CB-4BD7-80B7-40AD40E03574}"/>
                </a:ext>
              </a:extLst>
            </p:cNvPr>
            <p:cNvSpPr txBox="1"/>
            <p:nvPr/>
          </p:nvSpPr>
          <p:spPr>
            <a:xfrm>
              <a:off x="621578" y="5801032"/>
              <a:ext cx="387796" cy="105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HIF1</a:t>
              </a:r>
              <a:r>
                <a:rPr lang="el-G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α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04" name="组合 403">
              <a:extLst>
                <a:ext uri="{FF2B5EF4-FFF2-40B4-BE49-F238E27FC236}">
                  <a16:creationId xmlns:a16="http://schemas.microsoft.com/office/drawing/2014/main" id="{9EDEE501-9E2A-43F1-BCDE-AFCDF7B60FE7}"/>
                </a:ext>
              </a:extLst>
            </p:cNvPr>
            <p:cNvGrpSpPr/>
            <p:nvPr/>
          </p:nvGrpSpPr>
          <p:grpSpPr>
            <a:xfrm>
              <a:off x="801711" y="4959254"/>
              <a:ext cx="1161420" cy="426557"/>
              <a:chOff x="6595527" y="2763022"/>
              <a:chExt cx="1407617" cy="871455"/>
            </a:xfrm>
          </p:grpSpPr>
          <p:sp>
            <p:nvSpPr>
              <p:cNvPr id="460" name="TextBox 26">
                <a:extLst>
                  <a:ext uri="{FF2B5EF4-FFF2-40B4-BE49-F238E27FC236}">
                    <a16:creationId xmlns:a16="http://schemas.microsoft.com/office/drawing/2014/main" id="{4301CFC2-AA9B-4233-87E7-AEF69B32EF28}"/>
                  </a:ext>
                </a:extLst>
              </p:cNvPr>
              <p:cNvSpPr txBox="1"/>
              <p:nvPr/>
            </p:nvSpPr>
            <p:spPr>
              <a:xfrm>
                <a:off x="6651868" y="2763022"/>
                <a:ext cx="530774" cy="37727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MG132</a:t>
                </a:r>
              </a:p>
            </p:txBody>
          </p:sp>
          <p:sp>
            <p:nvSpPr>
              <p:cNvPr id="461" name="TextBox 27">
                <a:extLst>
                  <a:ext uri="{FF2B5EF4-FFF2-40B4-BE49-F238E27FC236}">
                    <a16:creationId xmlns:a16="http://schemas.microsoft.com/office/drawing/2014/main" id="{F731916A-1F81-463D-AD02-E9FAAFE64B18}"/>
                  </a:ext>
                </a:extLst>
              </p:cNvPr>
              <p:cNvSpPr txBox="1"/>
              <p:nvPr/>
            </p:nvSpPr>
            <p:spPr>
              <a:xfrm>
                <a:off x="6595527" y="2969798"/>
                <a:ext cx="587115" cy="37727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Hypoxia</a:t>
                </a:r>
              </a:p>
            </p:txBody>
          </p:sp>
          <p:sp>
            <p:nvSpPr>
              <p:cNvPr id="462" name="TextBox 28">
                <a:extLst>
                  <a:ext uri="{FF2B5EF4-FFF2-40B4-BE49-F238E27FC236}">
                    <a16:creationId xmlns:a16="http://schemas.microsoft.com/office/drawing/2014/main" id="{A8D9C13B-0CB2-4F27-8798-2462A6D6223C}"/>
                  </a:ext>
                </a:extLst>
              </p:cNvPr>
              <p:cNvSpPr txBox="1"/>
              <p:nvPr/>
            </p:nvSpPr>
            <p:spPr>
              <a:xfrm>
                <a:off x="6669352" y="3179342"/>
                <a:ext cx="513290" cy="37727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r"/>
                <a:r>
                  <a:rPr lang="en-US" sz="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DMOG</a:t>
                </a:r>
              </a:p>
            </p:txBody>
          </p:sp>
          <p:sp>
            <p:nvSpPr>
              <p:cNvPr id="463" name="Rectangle 233">
                <a:extLst>
                  <a:ext uri="{FF2B5EF4-FFF2-40B4-BE49-F238E27FC236}">
                    <a16:creationId xmlns:a16="http://schemas.microsoft.com/office/drawing/2014/main" id="{1E049081-8414-4245-BF59-4CE37A887E86}"/>
                  </a:ext>
                </a:extLst>
              </p:cNvPr>
              <p:cNvSpPr/>
              <p:nvPr/>
            </p:nvSpPr>
            <p:spPr>
              <a:xfrm>
                <a:off x="7325258" y="2845567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464" name="Rectangle 234">
                <a:extLst>
                  <a:ext uri="{FF2B5EF4-FFF2-40B4-BE49-F238E27FC236}">
                    <a16:creationId xmlns:a16="http://schemas.microsoft.com/office/drawing/2014/main" id="{1BB43B27-1604-44DD-BE01-4BA5B555CE77}"/>
                  </a:ext>
                </a:extLst>
              </p:cNvPr>
              <p:cNvSpPr/>
              <p:nvPr/>
            </p:nvSpPr>
            <p:spPr>
              <a:xfrm>
                <a:off x="7119332" y="2845567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465" name="Rectangle 235">
                <a:extLst>
                  <a:ext uri="{FF2B5EF4-FFF2-40B4-BE49-F238E27FC236}">
                    <a16:creationId xmlns:a16="http://schemas.microsoft.com/office/drawing/2014/main" id="{35065A84-C20F-4AF7-A4F4-9094EDD9AB72}"/>
                  </a:ext>
                </a:extLst>
              </p:cNvPr>
              <p:cNvSpPr/>
              <p:nvPr/>
            </p:nvSpPr>
            <p:spPr>
              <a:xfrm>
                <a:off x="7520192" y="2845567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466" name="Rectangle 236">
                <a:extLst>
                  <a:ext uri="{FF2B5EF4-FFF2-40B4-BE49-F238E27FC236}">
                    <a16:creationId xmlns:a16="http://schemas.microsoft.com/office/drawing/2014/main" id="{E8B49A1C-6872-49A4-8E37-92FAD86C8457}"/>
                  </a:ext>
                </a:extLst>
              </p:cNvPr>
              <p:cNvSpPr/>
              <p:nvPr/>
            </p:nvSpPr>
            <p:spPr>
              <a:xfrm>
                <a:off x="7722985" y="2845567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467" name="Rectangle 237">
                <a:extLst>
                  <a:ext uri="{FF2B5EF4-FFF2-40B4-BE49-F238E27FC236}">
                    <a16:creationId xmlns:a16="http://schemas.microsoft.com/office/drawing/2014/main" id="{8247BE11-096F-444E-B7EA-2C62A71F0BFA}"/>
                  </a:ext>
                </a:extLst>
              </p:cNvPr>
              <p:cNvSpPr/>
              <p:nvPr/>
            </p:nvSpPr>
            <p:spPr>
              <a:xfrm>
                <a:off x="7119335" y="3052893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468" name="Rectangle 238">
                <a:extLst>
                  <a:ext uri="{FF2B5EF4-FFF2-40B4-BE49-F238E27FC236}">
                    <a16:creationId xmlns:a16="http://schemas.microsoft.com/office/drawing/2014/main" id="{27A46355-DC09-46C2-A30C-0B98CBAA3821}"/>
                  </a:ext>
                </a:extLst>
              </p:cNvPr>
              <p:cNvSpPr/>
              <p:nvPr/>
            </p:nvSpPr>
            <p:spPr>
              <a:xfrm>
                <a:off x="7325262" y="3052893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469" name="Rectangle 239">
                <a:extLst>
                  <a:ext uri="{FF2B5EF4-FFF2-40B4-BE49-F238E27FC236}">
                    <a16:creationId xmlns:a16="http://schemas.microsoft.com/office/drawing/2014/main" id="{AE9E6246-A7F2-4B1C-8C01-A2FF61E2BA4F}"/>
                  </a:ext>
                </a:extLst>
              </p:cNvPr>
              <p:cNvSpPr/>
              <p:nvPr/>
            </p:nvSpPr>
            <p:spPr>
              <a:xfrm>
                <a:off x="7520196" y="3052893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470" name="Rectangle 240">
                <a:extLst>
                  <a:ext uri="{FF2B5EF4-FFF2-40B4-BE49-F238E27FC236}">
                    <a16:creationId xmlns:a16="http://schemas.microsoft.com/office/drawing/2014/main" id="{00986324-8062-4FE5-B408-CC6BFE2EACB3}"/>
                  </a:ext>
                </a:extLst>
              </p:cNvPr>
              <p:cNvSpPr/>
              <p:nvPr/>
            </p:nvSpPr>
            <p:spPr>
              <a:xfrm>
                <a:off x="7722989" y="3052893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471" name="Rectangle 241">
                <a:extLst>
                  <a:ext uri="{FF2B5EF4-FFF2-40B4-BE49-F238E27FC236}">
                    <a16:creationId xmlns:a16="http://schemas.microsoft.com/office/drawing/2014/main" id="{13985BB9-F81F-43BB-9C87-57380C0A787E}"/>
                  </a:ext>
                </a:extLst>
              </p:cNvPr>
              <p:cNvSpPr/>
              <p:nvPr/>
            </p:nvSpPr>
            <p:spPr>
              <a:xfrm>
                <a:off x="7325263" y="3257203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472" name="Rectangle 242">
                <a:extLst>
                  <a:ext uri="{FF2B5EF4-FFF2-40B4-BE49-F238E27FC236}">
                    <a16:creationId xmlns:a16="http://schemas.microsoft.com/office/drawing/2014/main" id="{AC4FC037-A8D7-4338-B40D-947F8C6EE7C4}"/>
                  </a:ext>
                </a:extLst>
              </p:cNvPr>
              <p:cNvSpPr/>
              <p:nvPr/>
            </p:nvSpPr>
            <p:spPr>
              <a:xfrm>
                <a:off x="7520197" y="3257205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  <p:sp>
            <p:nvSpPr>
              <p:cNvPr id="473" name="Rectangle 243">
                <a:extLst>
                  <a:ext uri="{FF2B5EF4-FFF2-40B4-BE49-F238E27FC236}">
                    <a16:creationId xmlns:a16="http://schemas.microsoft.com/office/drawing/2014/main" id="{7D985629-1D43-46A4-824B-D91FF7D0130A}"/>
                  </a:ext>
                </a:extLst>
              </p:cNvPr>
              <p:cNvSpPr/>
              <p:nvPr/>
            </p:nvSpPr>
            <p:spPr>
              <a:xfrm>
                <a:off x="7722990" y="3257205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+</a:t>
                </a:r>
              </a:p>
            </p:txBody>
          </p:sp>
          <p:sp>
            <p:nvSpPr>
              <p:cNvPr id="474" name="Rectangle 244">
                <a:extLst>
                  <a:ext uri="{FF2B5EF4-FFF2-40B4-BE49-F238E27FC236}">
                    <a16:creationId xmlns:a16="http://schemas.microsoft.com/office/drawing/2014/main" id="{B7D705A8-7696-474D-990E-2856446A3753}"/>
                  </a:ext>
                </a:extLst>
              </p:cNvPr>
              <p:cNvSpPr/>
              <p:nvPr/>
            </p:nvSpPr>
            <p:spPr>
              <a:xfrm>
                <a:off x="7119335" y="3257205"/>
                <a:ext cx="280154" cy="3772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600" b="1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-</a:t>
                </a:r>
              </a:p>
            </p:txBody>
          </p:sp>
        </p:grpSp>
        <p:sp>
          <p:nvSpPr>
            <p:cNvPr id="407" name="TextBox 62">
              <a:extLst>
                <a:ext uri="{FF2B5EF4-FFF2-40B4-BE49-F238E27FC236}">
                  <a16:creationId xmlns:a16="http://schemas.microsoft.com/office/drawing/2014/main" id="{8C8E758F-CC48-40A6-B59E-CEC73E044EAB}"/>
                </a:ext>
              </a:extLst>
            </p:cNvPr>
            <p:cNvSpPr txBox="1"/>
            <p:nvPr/>
          </p:nvSpPr>
          <p:spPr>
            <a:xfrm>
              <a:off x="621578" y="5404008"/>
              <a:ext cx="369279" cy="105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</a:p>
          </p:txBody>
        </p:sp>
        <p:grpSp>
          <p:nvGrpSpPr>
            <p:cNvPr id="409" name="组合 408">
              <a:extLst>
                <a:ext uri="{FF2B5EF4-FFF2-40B4-BE49-F238E27FC236}">
                  <a16:creationId xmlns:a16="http://schemas.microsoft.com/office/drawing/2014/main" id="{959B8BB0-55A1-4905-BB4E-4795F3482236}"/>
                </a:ext>
              </a:extLst>
            </p:cNvPr>
            <p:cNvGrpSpPr/>
            <p:nvPr/>
          </p:nvGrpSpPr>
          <p:grpSpPr>
            <a:xfrm>
              <a:off x="3009173" y="6064444"/>
              <a:ext cx="498619" cy="396520"/>
              <a:chOff x="3761910" y="2393885"/>
              <a:chExt cx="604316" cy="945105"/>
            </a:xfrm>
          </p:grpSpPr>
          <p:cxnSp>
            <p:nvCxnSpPr>
              <p:cNvPr id="433" name="Straight Connector 46">
                <a:extLst>
                  <a:ext uri="{FF2B5EF4-FFF2-40B4-BE49-F238E27FC236}">
                    <a16:creationId xmlns:a16="http://schemas.microsoft.com/office/drawing/2014/main" id="{D3A5BB94-E84C-49E7-B86A-CAD618727A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1910" y="288773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4" name="Straight Connector 46">
                <a:extLst>
                  <a:ext uri="{FF2B5EF4-FFF2-40B4-BE49-F238E27FC236}">
                    <a16:creationId xmlns:a16="http://schemas.microsoft.com/office/drawing/2014/main" id="{34A22561-F6E7-4CAB-93C7-55F7B9DEB8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1910" y="2488838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5" name="TextBox 78">
                <a:extLst>
                  <a:ext uri="{FF2B5EF4-FFF2-40B4-BE49-F238E27FC236}">
                    <a16:creationId xmlns:a16="http://schemas.microsoft.com/office/drawing/2014/main" id="{47C089AE-E9D4-433E-A3B1-769C2561DC62}"/>
                  </a:ext>
                </a:extLst>
              </p:cNvPr>
              <p:cNvSpPr txBox="1"/>
              <p:nvPr/>
            </p:nvSpPr>
            <p:spPr>
              <a:xfrm>
                <a:off x="3806915" y="279893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55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436" name="TextBox 79">
                <a:extLst>
                  <a:ext uri="{FF2B5EF4-FFF2-40B4-BE49-F238E27FC236}">
                    <a16:creationId xmlns:a16="http://schemas.microsoft.com/office/drawing/2014/main" id="{5DD97290-F5CC-4E20-9EC1-44BC9F940F78}"/>
                  </a:ext>
                </a:extLst>
              </p:cNvPr>
              <p:cNvSpPr txBox="1"/>
              <p:nvPr/>
            </p:nvSpPr>
            <p:spPr>
              <a:xfrm>
                <a:off x="3845695" y="239388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70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437" name="Straight Connector 46">
                <a:extLst>
                  <a:ext uri="{FF2B5EF4-FFF2-40B4-BE49-F238E27FC236}">
                    <a16:creationId xmlns:a16="http://schemas.microsoft.com/office/drawing/2014/main" id="{EE5F679D-4B02-4A7B-81F8-970083D943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61910" y="3243124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8" name="TextBox 81">
                <a:extLst>
                  <a:ext uri="{FF2B5EF4-FFF2-40B4-BE49-F238E27FC236}">
                    <a16:creationId xmlns:a16="http://schemas.microsoft.com/office/drawing/2014/main" id="{C40772A5-C931-4AB3-AB4C-BB5ECB156D30}"/>
                  </a:ext>
                </a:extLst>
              </p:cNvPr>
              <p:cNvSpPr txBox="1"/>
              <p:nvPr/>
            </p:nvSpPr>
            <p:spPr>
              <a:xfrm>
                <a:off x="3806915" y="3154324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35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id="{08235D35-6514-43D9-ADB5-407A0152EE86}"/>
                </a:ext>
              </a:extLst>
            </p:cNvPr>
            <p:cNvGrpSpPr/>
            <p:nvPr/>
          </p:nvGrpSpPr>
          <p:grpSpPr>
            <a:xfrm>
              <a:off x="2139919" y="5293275"/>
              <a:ext cx="508575" cy="330433"/>
              <a:chOff x="4752020" y="1853765"/>
              <a:chExt cx="616382" cy="414337"/>
            </a:xfrm>
          </p:grpSpPr>
          <p:cxnSp>
            <p:nvCxnSpPr>
              <p:cNvPr id="427" name="Straight Connector 46">
                <a:extLst>
                  <a:ext uri="{FF2B5EF4-FFF2-40B4-BE49-F238E27FC236}">
                    <a16:creationId xmlns:a16="http://schemas.microsoft.com/office/drawing/2014/main" id="{DAF0C155-9989-408B-9ABE-D36E2CB5F7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194889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8" name="TextBox 85">
                <a:extLst>
                  <a:ext uri="{FF2B5EF4-FFF2-40B4-BE49-F238E27FC236}">
                    <a16:creationId xmlns:a16="http://schemas.microsoft.com/office/drawing/2014/main" id="{14D1735E-6E18-492E-BD88-0913A2B8F4E7}"/>
                  </a:ext>
                </a:extLst>
              </p:cNvPr>
              <p:cNvSpPr txBox="1"/>
              <p:nvPr/>
            </p:nvSpPr>
            <p:spPr>
              <a:xfrm>
                <a:off x="4847871" y="185376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429" name="Straight Connector 46">
                <a:extLst>
                  <a:ext uri="{FF2B5EF4-FFF2-40B4-BE49-F238E27FC236}">
                    <a16:creationId xmlns:a16="http://schemas.microsoft.com/office/drawing/2014/main" id="{D103486E-03B2-4E73-8F1C-8ECF8386CA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207758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0" name="Straight Connector 46">
                <a:extLst>
                  <a:ext uri="{FF2B5EF4-FFF2-40B4-BE49-F238E27FC236}">
                    <a16:creationId xmlns:a16="http://schemas.microsoft.com/office/drawing/2014/main" id="{A13B6737-7289-4ABC-809E-BC56C20D82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2178389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1" name="TextBox 88">
                <a:extLst>
                  <a:ext uri="{FF2B5EF4-FFF2-40B4-BE49-F238E27FC236}">
                    <a16:creationId xmlns:a16="http://schemas.microsoft.com/office/drawing/2014/main" id="{85EE6A26-650C-497D-8DF5-9A3CC9C9D396}"/>
                  </a:ext>
                </a:extLst>
              </p:cNvPr>
              <p:cNvSpPr txBox="1"/>
              <p:nvPr/>
            </p:nvSpPr>
            <p:spPr>
              <a:xfrm>
                <a:off x="4840111" y="198878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432" name="TextBox 89">
                <a:extLst>
                  <a:ext uri="{FF2B5EF4-FFF2-40B4-BE49-F238E27FC236}">
                    <a16:creationId xmlns:a16="http://schemas.microsoft.com/office/drawing/2014/main" id="{F1E157EF-4B5F-4148-8F81-3AC9B9F7E0B9}"/>
                  </a:ext>
                </a:extLst>
              </p:cNvPr>
              <p:cNvSpPr txBox="1"/>
              <p:nvPr/>
            </p:nvSpPr>
            <p:spPr>
              <a:xfrm>
                <a:off x="4835805" y="208343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grpSp>
          <p:nvGrpSpPr>
            <p:cNvPr id="411" name="组合 410">
              <a:extLst>
                <a:ext uri="{FF2B5EF4-FFF2-40B4-BE49-F238E27FC236}">
                  <a16:creationId xmlns:a16="http://schemas.microsoft.com/office/drawing/2014/main" id="{AF281A6F-ED90-4B7D-8634-91D92A962788}"/>
                </a:ext>
              </a:extLst>
            </p:cNvPr>
            <p:cNvGrpSpPr/>
            <p:nvPr/>
          </p:nvGrpSpPr>
          <p:grpSpPr>
            <a:xfrm>
              <a:off x="3009173" y="5667924"/>
              <a:ext cx="508575" cy="330433"/>
              <a:chOff x="4752020" y="1853765"/>
              <a:chExt cx="616382" cy="414337"/>
            </a:xfrm>
          </p:grpSpPr>
          <p:cxnSp>
            <p:nvCxnSpPr>
              <p:cNvPr id="421" name="Straight Connector 46">
                <a:extLst>
                  <a:ext uri="{FF2B5EF4-FFF2-40B4-BE49-F238E27FC236}">
                    <a16:creationId xmlns:a16="http://schemas.microsoft.com/office/drawing/2014/main" id="{DD81BF7E-D175-4A36-91C5-97FC01E009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1948893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2" name="TextBox 92">
                <a:extLst>
                  <a:ext uri="{FF2B5EF4-FFF2-40B4-BE49-F238E27FC236}">
                    <a16:creationId xmlns:a16="http://schemas.microsoft.com/office/drawing/2014/main" id="{09D197F5-3869-4C2D-A3A4-19B432E7DF5C}"/>
                  </a:ext>
                </a:extLst>
              </p:cNvPr>
              <p:cNvSpPr txBox="1"/>
              <p:nvPr/>
            </p:nvSpPr>
            <p:spPr>
              <a:xfrm>
                <a:off x="4847871" y="1853765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250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cxnSp>
            <p:nvCxnSpPr>
              <p:cNvPr id="423" name="Straight Connector 46">
                <a:extLst>
                  <a:ext uri="{FF2B5EF4-FFF2-40B4-BE49-F238E27FC236}">
                    <a16:creationId xmlns:a16="http://schemas.microsoft.com/office/drawing/2014/main" id="{05167C0D-5CC0-4313-95D4-FC791B4052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2077580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Straight Connector 46">
                <a:extLst>
                  <a:ext uri="{FF2B5EF4-FFF2-40B4-BE49-F238E27FC236}">
                    <a16:creationId xmlns:a16="http://schemas.microsoft.com/office/drawing/2014/main" id="{2334B5A6-AC31-46A9-8729-2EFAEDEE73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2020" y="2178389"/>
                <a:ext cx="12356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5" name="TextBox 95">
                <a:extLst>
                  <a:ext uri="{FF2B5EF4-FFF2-40B4-BE49-F238E27FC236}">
                    <a16:creationId xmlns:a16="http://schemas.microsoft.com/office/drawing/2014/main" id="{BA7CBAE0-65FD-48CA-8A99-051686768A06}"/>
                  </a:ext>
                </a:extLst>
              </p:cNvPr>
              <p:cNvSpPr txBox="1"/>
              <p:nvPr/>
            </p:nvSpPr>
            <p:spPr>
              <a:xfrm>
                <a:off x="4840111" y="1988780"/>
                <a:ext cx="516226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130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  <p:sp>
            <p:nvSpPr>
              <p:cNvPr id="426" name="TextBox 96">
                <a:extLst>
                  <a:ext uri="{FF2B5EF4-FFF2-40B4-BE49-F238E27FC236}">
                    <a16:creationId xmlns:a16="http://schemas.microsoft.com/office/drawing/2014/main" id="{8410E760-9DEF-474E-83F0-3BC144C3DA9B}"/>
                  </a:ext>
                </a:extLst>
              </p:cNvPr>
              <p:cNvSpPr txBox="1"/>
              <p:nvPr/>
            </p:nvSpPr>
            <p:spPr>
              <a:xfrm>
                <a:off x="4835805" y="2083436"/>
                <a:ext cx="520531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00" dirty="0">
                    <a:latin typeface="Helvetica" panose="020B0604020202020204" pitchFamily="34" charset="0"/>
                    <a:cs typeface="Helvetica" panose="020B0604020202020204" pitchFamily="34" charset="0"/>
                  </a:rPr>
                  <a:t>100 </a:t>
                </a:r>
                <a:r>
                  <a:rPr lang="en-US" sz="600" dirty="0" err="1">
                    <a:latin typeface="Helvetica" panose="020B0604020202020204" pitchFamily="34" charset="0"/>
                    <a:cs typeface="Helvetica" panose="020B0604020202020204" pitchFamily="34" charset="0"/>
                  </a:rPr>
                  <a:t>kd</a:t>
                </a:r>
                <a:endParaRPr lang="en-US" sz="600" dirty="0">
                  <a:latin typeface="Helvetica" panose="020B0604020202020204" pitchFamily="34" charset="0"/>
                  <a:cs typeface="Helvetica" panose="020B0604020202020204" pitchFamily="34" charset="0"/>
                </a:endParaRPr>
              </a:p>
            </p:txBody>
          </p:sp>
        </p:grpSp>
        <p:sp>
          <p:nvSpPr>
            <p:cNvPr id="414" name="TextBox 104">
              <a:extLst>
                <a:ext uri="{FF2B5EF4-FFF2-40B4-BE49-F238E27FC236}">
                  <a16:creationId xmlns:a16="http://schemas.microsoft.com/office/drawing/2014/main" id="{88D81856-B785-4E78-8470-60326F3963C9}"/>
                </a:ext>
              </a:extLst>
            </p:cNvPr>
            <p:cNvSpPr txBox="1"/>
            <p:nvPr/>
          </p:nvSpPr>
          <p:spPr>
            <a:xfrm>
              <a:off x="1105645" y="6431752"/>
              <a:ext cx="673484" cy="105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MDA-MB-468</a:t>
              </a:r>
            </a:p>
          </p:txBody>
        </p:sp>
        <p:sp>
          <p:nvSpPr>
            <p:cNvPr id="418" name="矩形 417">
              <a:extLst>
                <a:ext uri="{FF2B5EF4-FFF2-40B4-BE49-F238E27FC236}">
                  <a16:creationId xmlns:a16="http://schemas.microsoft.com/office/drawing/2014/main" id="{BF884E27-9E71-4B28-B265-7698CF5FF5CC}"/>
                </a:ext>
              </a:extLst>
            </p:cNvPr>
            <p:cNvSpPr/>
            <p:nvPr/>
          </p:nvSpPr>
          <p:spPr>
            <a:xfrm>
              <a:off x="1258647" y="6202510"/>
              <a:ext cx="607092" cy="12038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9" name="矩形 418">
              <a:extLst>
                <a:ext uri="{FF2B5EF4-FFF2-40B4-BE49-F238E27FC236}">
                  <a16:creationId xmlns:a16="http://schemas.microsoft.com/office/drawing/2014/main" id="{A4E19E22-C3B4-4911-BF54-F042898501DA}"/>
                </a:ext>
              </a:extLst>
            </p:cNvPr>
            <p:cNvSpPr/>
            <p:nvPr/>
          </p:nvSpPr>
          <p:spPr>
            <a:xfrm>
              <a:off x="1231408" y="5845144"/>
              <a:ext cx="607092" cy="12038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0" name="矩形 419">
              <a:extLst>
                <a:ext uri="{FF2B5EF4-FFF2-40B4-BE49-F238E27FC236}">
                  <a16:creationId xmlns:a16="http://schemas.microsoft.com/office/drawing/2014/main" id="{67D86AA6-E30D-4BAC-86B2-3E95DF789C5C}"/>
                </a:ext>
              </a:extLst>
            </p:cNvPr>
            <p:cNvSpPr/>
            <p:nvPr/>
          </p:nvSpPr>
          <p:spPr>
            <a:xfrm>
              <a:off x="1236718" y="5466623"/>
              <a:ext cx="607092" cy="120388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53616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8FB3E4C-ED86-4671-AC93-28D33D68B5EC}"/>
              </a:ext>
            </a:extLst>
          </p:cNvPr>
          <p:cNvSpPr txBox="1"/>
          <p:nvPr/>
        </p:nvSpPr>
        <p:spPr>
          <a:xfrm>
            <a:off x="47668" y="105939"/>
            <a:ext cx="7414631" cy="698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algn="just">
              <a:spcBef>
                <a:spcPts val="250"/>
              </a:spcBef>
              <a:spcAft>
                <a:spcPts val="0"/>
              </a:spcAft>
              <a:defRPr sz="1400" b="1">
                <a:effectLst/>
                <a:latin typeface="Arial" panose="020B0604020202020204" pitchFamily="34" charset="0"/>
                <a:ea typeface="DengXian" panose="0201060003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dirty="0"/>
              <a:t>Figure 2</a:t>
            </a:r>
            <a:r>
              <a:rPr lang="en-US" altLang="zh-CN" dirty="0"/>
              <a:t>-figure </a:t>
            </a:r>
            <a:r>
              <a:rPr lang="en-US" dirty="0"/>
              <a:t>supplement 1—source data. </a:t>
            </a:r>
            <a:r>
              <a:rPr lang="en-US" b="0" dirty="0"/>
              <a:t>Uncropped western blot images for Figure 2-figure supplement 1.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86B81E0-4C5A-4D6B-B43C-DD486CA86DCB}"/>
              </a:ext>
            </a:extLst>
          </p:cNvPr>
          <p:cNvGrpSpPr/>
          <p:nvPr/>
        </p:nvGrpSpPr>
        <p:grpSpPr>
          <a:xfrm>
            <a:off x="513019" y="1057381"/>
            <a:ext cx="4275477" cy="2418180"/>
            <a:chOff x="202698" y="71406"/>
            <a:chExt cx="4275477" cy="2418180"/>
          </a:xfrm>
        </p:grpSpPr>
        <p:grpSp>
          <p:nvGrpSpPr>
            <p:cNvPr id="2" name="组合 4">
              <a:extLst>
                <a:ext uri="{FF2B5EF4-FFF2-40B4-BE49-F238E27FC236}">
                  <a16:creationId xmlns:a16="http://schemas.microsoft.com/office/drawing/2014/main" id="{9055579E-2999-4D86-8328-0482D9D0EFAC}"/>
                </a:ext>
              </a:extLst>
            </p:cNvPr>
            <p:cNvGrpSpPr/>
            <p:nvPr/>
          </p:nvGrpSpPr>
          <p:grpSpPr>
            <a:xfrm>
              <a:off x="310101" y="369472"/>
              <a:ext cx="4168074" cy="2120114"/>
              <a:chOff x="4499382" y="318776"/>
              <a:chExt cx="4168074" cy="2120114"/>
            </a:xfrm>
          </p:grpSpPr>
          <p:pic>
            <p:nvPicPr>
              <p:cNvPr id="6" name="Picture 6" descr="H:\elife-2\Figure 2I\Qing 2019-07-24 12h48m30s(Chemiluminescence).tif">
                <a:extLst>
                  <a:ext uri="{FF2B5EF4-FFF2-40B4-BE49-F238E27FC236}">
                    <a16:creationId xmlns:a16="http://schemas.microsoft.com/office/drawing/2014/main" id="{89C2C68E-C524-49FF-8FBC-946D79B34F7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</a:extLst>
              </a:blip>
              <a:srcRect l="7243" t="42754" r="9813" b="35868"/>
              <a:stretch/>
            </p:blipFill>
            <p:spPr bwMode="auto">
              <a:xfrm>
                <a:off x="4954719" y="1718811"/>
                <a:ext cx="2836219" cy="585061"/>
              </a:xfrm>
              <a:prstGeom prst="rect">
                <a:avLst/>
              </a:prstGeom>
              <a:noFill/>
            </p:spPr>
          </p:pic>
          <p:pic>
            <p:nvPicPr>
              <p:cNvPr id="7" name="Picture 3" descr="H:\elife-2\Figure 2I\Qing 2019-07-24 12h41m20s(Composite).tif">
                <a:extLst>
                  <a:ext uri="{FF2B5EF4-FFF2-40B4-BE49-F238E27FC236}">
                    <a16:creationId xmlns:a16="http://schemas.microsoft.com/office/drawing/2014/main" id="{7387A4B6-1A4B-4BD7-B5E2-296CD6A09A8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print"/>
              <a:srcRect l="7017" t="69145" r="10503" b="2867"/>
              <a:stretch/>
            </p:blipFill>
            <p:spPr bwMode="auto">
              <a:xfrm>
                <a:off x="4946939" y="908720"/>
                <a:ext cx="2820415" cy="765085"/>
              </a:xfrm>
              <a:prstGeom prst="rect">
                <a:avLst/>
              </a:prstGeom>
              <a:noFill/>
            </p:spPr>
          </p:pic>
          <p:sp>
            <p:nvSpPr>
              <p:cNvPr id="8" name="TextBox 22">
                <a:extLst>
                  <a:ext uri="{FF2B5EF4-FFF2-40B4-BE49-F238E27FC236}">
                    <a16:creationId xmlns:a16="http://schemas.microsoft.com/office/drawing/2014/main" id="{6B23A480-696E-4E6D-84F9-F5EF7DEF718D}"/>
                  </a:ext>
                </a:extLst>
              </p:cNvPr>
              <p:cNvSpPr txBox="1"/>
              <p:nvPr/>
            </p:nvSpPr>
            <p:spPr>
              <a:xfrm>
                <a:off x="4499382" y="1175925"/>
                <a:ext cx="44755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ZHX2</a:t>
                </a:r>
              </a:p>
            </p:txBody>
          </p:sp>
          <p:grpSp>
            <p:nvGrpSpPr>
              <p:cNvPr id="3" name="组合 45">
                <a:extLst>
                  <a:ext uri="{FF2B5EF4-FFF2-40B4-BE49-F238E27FC236}">
                    <a16:creationId xmlns:a16="http://schemas.microsoft.com/office/drawing/2014/main" id="{DE402B41-9A2B-4399-8192-02CF12516F90}"/>
                  </a:ext>
                </a:extLst>
              </p:cNvPr>
              <p:cNvGrpSpPr/>
              <p:nvPr/>
            </p:nvGrpSpPr>
            <p:grpSpPr>
              <a:xfrm>
                <a:off x="7677345" y="1043734"/>
                <a:ext cx="990111" cy="585066"/>
                <a:chOff x="5720959" y="2395016"/>
                <a:chExt cx="616382" cy="398182"/>
              </a:xfrm>
            </p:grpSpPr>
            <p:cxnSp>
              <p:nvCxnSpPr>
                <p:cNvPr id="30" name="Straight Connector 46">
                  <a:extLst>
                    <a:ext uri="{FF2B5EF4-FFF2-40B4-BE49-F238E27FC236}">
                      <a16:creationId xmlns:a16="http://schemas.microsoft.com/office/drawing/2014/main" id="{17F0269A-8AEE-4446-8ABE-3E03AAE130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0959" y="2483501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TextBox 47">
                  <a:extLst>
                    <a:ext uri="{FF2B5EF4-FFF2-40B4-BE49-F238E27FC236}">
                      <a16:creationId xmlns:a16="http://schemas.microsoft.com/office/drawing/2014/main" id="{DD2D884C-35F8-4295-96B9-99CDEF802E44}"/>
                    </a:ext>
                  </a:extLst>
                </p:cNvPr>
                <p:cNvSpPr txBox="1"/>
                <p:nvPr/>
              </p:nvSpPr>
              <p:spPr>
                <a:xfrm>
                  <a:off x="5816810" y="2395016"/>
                  <a:ext cx="520531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250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cxnSp>
              <p:nvCxnSpPr>
                <p:cNvPr id="32" name="Straight Connector 46">
                  <a:extLst>
                    <a:ext uri="{FF2B5EF4-FFF2-40B4-BE49-F238E27FC236}">
                      <a16:creationId xmlns:a16="http://schemas.microsoft.com/office/drawing/2014/main" id="{2F347557-6D0B-49E2-9198-11F0513B44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0959" y="2572695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46">
                  <a:extLst>
                    <a:ext uri="{FF2B5EF4-FFF2-40B4-BE49-F238E27FC236}">
                      <a16:creationId xmlns:a16="http://schemas.microsoft.com/office/drawing/2014/main" id="{8086EFEE-B5F6-40D4-ABF4-8CE639FD3D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20959" y="2673504"/>
                  <a:ext cx="12356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TextBox 50">
                  <a:extLst>
                    <a:ext uri="{FF2B5EF4-FFF2-40B4-BE49-F238E27FC236}">
                      <a16:creationId xmlns:a16="http://schemas.microsoft.com/office/drawing/2014/main" id="{FC789392-EA0C-494D-ABB5-A174606ECAA4}"/>
                    </a:ext>
                  </a:extLst>
                </p:cNvPr>
                <p:cNvSpPr txBox="1"/>
                <p:nvPr/>
              </p:nvSpPr>
              <p:spPr>
                <a:xfrm>
                  <a:off x="5809050" y="2510416"/>
                  <a:ext cx="516226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130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35" name="TextBox 51">
                  <a:extLst>
                    <a:ext uri="{FF2B5EF4-FFF2-40B4-BE49-F238E27FC236}">
                      <a16:creationId xmlns:a16="http://schemas.microsoft.com/office/drawing/2014/main" id="{5A4ED252-E7C5-442E-8080-9184D85AF8D6}"/>
                    </a:ext>
                  </a:extLst>
                </p:cNvPr>
                <p:cNvSpPr txBox="1"/>
                <p:nvPr/>
              </p:nvSpPr>
              <p:spPr>
                <a:xfrm>
                  <a:off x="5804744" y="2608532"/>
                  <a:ext cx="520531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100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grpSp>
            <p:nvGrpSpPr>
              <p:cNvPr id="5" name="组合 52">
                <a:extLst>
                  <a:ext uri="{FF2B5EF4-FFF2-40B4-BE49-F238E27FC236}">
                    <a16:creationId xmlns:a16="http://schemas.microsoft.com/office/drawing/2014/main" id="{EA5251BE-4A89-4BC9-8ACF-5F2F58A65492}"/>
                  </a:ext>
                </a:extLst>
              </p:cNvPr>
              <p:cNvGrpSpPr/>
              <p:nvPr/>
            </p:nvGrpSpPr>
            <p:grpSpPr>
              <a:xfrm>
                <a:off x="7677345" y="1763815"/>
                <a:ext cx="765086" cy="675075"/>
                <a:chOff x="4076944" y="2974304"/>
                <a:chExt cx="765086" cy="566733"/>
              </a:xfrm>
            </p:grpSpPr>
            <p:grpSp>
              <p:nvGrpSpPr>
                <p:cNvPr id="9" name="组合 24">
                  <a:extLst>
                    <a:ext uri="{FF2B5EF4-FFF2-40B4-BE49-F238E27FC236}">
                      <a16:creationId xmlns:a16="http://schemas.microsoft.com/office/drawing/2014/main" id="{F74BE505-89C8-4B9C-B982-0B78FEFFD135}"/>
                    </a:ext>
                  </a:extLst>
                </p:cNvPr>
                <p:cNvGrpSpPr/>
                <p:nvPr/>
              </p:nvGrpSpPr>
              <p:grpSpPr>
                <a:xfrm>
                  <a:off x="4076944" y="2974304"/>
                  <a:ext cx="765085" cy="485595"/>
                  <a:chOff x="4730849" y="2889000"/>
                  <a:chExt cx="606236" cy="350388"/>
                </a:xfrm>
              </p:grpSpPr>
              <p:cxnSp>
                <p:nvCxnSpPr>
                  <p:cNvPr id="26" name="Straight Connector 46">
                    <a:extLst>
                      <a:ext uri="{FF2B5EF4-FFF2-40B4-BE49-F238E27FC236}">
                        <a16:creationId xmlns:a16="http://schemas.microsoft.com/office/drawing/2014/main" id="{683BB9D6-62C7-4A83-BD61-06FEEF6642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730849" y="3119670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46">
                    <a:extLst>
                      <a:ext uri="{FF2B5EF4-FFF2-40B4-BE49-F238E27FC236}">
                        <a16:creationId xmlns:a16="http://schemas.microsoft.com/office/drawing/2014/main" id="{40AF29B8-728D-400D-BCB7-816746C6BBD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730849" y="2983953"/>
                    <a:ext cx="123564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8" name="TextBox 58">
                    <a:extLst>
                      <a:ext uri="{FF2B5EF4-FFF2-40B4-BE49-F238E27FC236}">
                        <a16:creationId xmlns:a16="http://schemas.microsoft.com/office/drawing/2014/main" id="{808569FE-8C06-46AF-AE58-A36C47762CFF}"/>
                      </a:ext>
                    </a:extLst>
                  </p:cNvPr>
                  <p:cNvSpPr txBox="1"/>
                  <p:nvPr/>
                </p:nvSpPr>
                <p:spPr>
                  <a:xfrm>
                    <a:off x="4820859" y="3054722"/>
                    <a:ext cx="516226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55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  <p:sp>
                <p:nvSpPr>
                  <p:cNvPr id="29" name="TextBox 59">
                    <a:extLst>
                      <a:ext uri="{FF2B5EF4-FFF2-40B4-BE49-F238E27FC236}">
                        <a16:creationId xmlns:a16="http://schemas.microsoft.com/office/drawing/2014/main" id="{CA7E4408-FA90-49BF-809B-600B8E529440}"/>
                      </a:ext>
                    </a:extLst>
                  </p:cNvPr>
                  <p:cNvSpPr txBox="1"/>
                  <p:nvPr/>
                </p:nvSpPr>
                <p:spPr>
                  <a:xfrm>
                    <a:off x="4814634" y="2889000"/>
                    <a:ext cx="520531" cy="18466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600" dirty="0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70 </a:t>
                    </a:r>
                    <a:r>
                      <a:rPr lang="en-US" sz="600" dirty="0" err="1">
                        <a:latin typeface="Helvetica" panose="020B0604020202020204" pitchFamily="34" charset="0"/>
                        <a:cs typeface="Helvetica" panose="020B0604020202020204" pitchFamily="34" charset="0"/>
                      </a:rPr>
                      <a:t>kd</a:t>
                    </a:r>
                    <a:endPara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endParaRPr>
                  </a:p>
                </p:txBody>
              </p:sp>
            </p:grpSp>
            <p:cxnSp>
              <p:nvCxnSpPr>
                <p:cNvPr id="24" name="Straight Connector 46">
                  <a:extLst>
                    <a:ext uri="{FF2B5EF4-FFF2-40B4-BE49-F238E27FC236}">
                      <a16:creationId xmlns:a16="http://schemas.microsoft.com/office/drawing/2014/main" id="{B568D1B9-9A9C-4CAF-AAA6-302FD9B416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6945" y="3446385"/>
                  <a:ext cx="15594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TextBox 55">
                  <a:extLst>
                    <a:ext uri="{FF2B5EF4-FFF2-40B4-BE49-F238E27FC236}">
                      <a16:creationId xmlns:a16="http://schemas.microsoft.com/office/drawing/2014/main" id="{1C85958E-D248-42AB-ADF5-48E6F4A653FE}"/>
                    </a:ext>
                  </a:extLst>
                </p:cNvPr>
                <p:cNvSpPr txBox="1"/>
                <p:nvPr/>
              </p:nvSpPr>
              <p:spPr>
                <a:xfrm>
                  <a:off x="4190540" y="3356371"/>
                  <a:ext cx="651490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dirty="0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35 </a:t>
                  </a:r>
                  <a:r>
                    <a:rPr lang="en-US" sz="600" dirty="0" err="1">
                      <a:latin typeface="Helvetica" panose="020B0604020202020204" pitchFamily="34" charset="0"/>
                      <a:cs typeface="Helvetica" panose="020B0604020202020204" pitchFamily="34" charset="0"/>
                    </a:rPr>
                    <a:t>kd</a:t>
                  </a:r>
                  <a:endParaRPr lang="en-US" sz="600" dirty="0">
                    <a:latin typeface="Helvetica" panose="020B0604020202020204" pitchFamily="34" charset="0"/>
                    <a:cs typeface="Helvetica" panose="020B0604020202020204" pitchFamily="34" charset="0"/>
                  </a:endParaRPr>
                </a:p>
              </p:txBody>
            </p:sp>
          </p:grp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DCD05B9A-F4E9-41AE-BA72-FF0194A36946}"/>
                  </a:ext>
                </a:extLst>
              </p:cNvPr>
              <p:cNvSpPr/>
              <p:nvPr/>
            </p:nvSpPr>
            <p:spPr>
              <a:xfrm>
                <a:off x="6147175" y="1313765"/>
                <a:ext cx="675075" cy="225025"/>
              </a:xfrm>
              <a:prstGeom prst="rect">
                <a:avLst/>
              </a:prstGeom>
              <a:noFill/>
              <a:ln w="9525">
                <a:solidFill>
                  <a:srgbClr val="C0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8B96AEF7-B655-4D59-9A2C-702E06292E55}"/>
                  </a:ext>
                </a:extLst>
              </p:cNvPr>
              <p:cNvSpPr/>
              <p:nvPr/>
            </p:nvSpPr>
            <p:spPr>
              <a:xfrm>
                <a:off x="6147175" y="1988840"/>
                <a:ext cx="675075" cy="270030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" name="组合 12">
                <a:extLst>
                  <a:ext uri="{FF2B5EF4-FFF2-40B4-BE49-F238E27FC236}">
                    <a16:creationId xmlns:a16="http://schemas.microsoft.com/office/drawing/2014/main" id="{DBE8137D-A075-4B4C-9E2B-8FE761E7B1CD}"/>
                  </a:ext>
                </a:extLst>
              </p:cNvPr>
              <p:cNvGrpSpPr/>
              <p:nvPr/>
            </p:nvGrpSpPr>
            <p:grpSpPr>
              <a:xfrm>
                <a:off x="5427095" y="318776"/>
                <a:ext cx="1412944" cy="634949"/>
                <a:chOff x="971600" y="3789040"/>
                <a:chExt cx="1412944" cy="634949"/>
              </a:xfrm>
            </p:grpSpPr>
            <p:sp>
              <p:nvSpPr>
                <p:cNvPr id="14" name="TextBox 81">
                  <a:extLst>
                    <a:ext uri="{FF2B5EF4-FFF2-40B4-BE49-F238E27FC236}">
                      <a16:creationId xmlns:a16="http://schemas.microsoft.com/office/drawing/2014/main" id="{3462112A-B5DB-45D4-863E-89236AEB1320}"/>
                    </a:ext>
                  </a:extLst>
                </p:cNvPr>
                <p:cNvSpPr txBox="1"/>
                <p:nvPr/>
              </p:nvSpPr>
              <p:spPr>
                <a:xfrm>
                  <a:off x="1568295" y="3789040"/>
                  <a:ext cx="816249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MDA-MB-231</a:t>
                  </a:r>
                </a:p>
              </p:txBody>
            </p:sp>
            <p:sp>
              <p:nvSpPr>
                <p:cNvPr id="15" name="Rectangle 106">
                  <a:extLst>
                    <a:ext uri="{FF2B5EF4-FFF2-40B4-BE49-F238E27FC236}">
                      <a16:creationId xmlns:a16="http://schemas.microsoft.com/office/drawing/2014/main" id="{1F1FEAE9-2DF1-45FC-A4A9-788EA7544FE5}"/>
                    </a:ext>
                  </a:extLst>
                </p:cNvPr>
                <p:cNvSpPr/>
                <p:nvPr/>
              </p:nvSpPr>
              <p:spPr>
                <a:xfrm>
                  <a:off x="1131901" y="4190881"/>
                  <a:ext cx="551753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ZHX2</a:t>
                  </a:r>
                  <a:r>
                    <a:rPr lang="en-US" sz="800" b="1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res</a:t>
                  </a:r>
                </a:p>
              </p:txBody>
            </p:sp>
            <p:sp>
              <p:nvSpPr>
                <p:cNvPr id="16" name="Rectangle 109">
                  <a:extLst>
                    <a:ext uri="{FF2B5EF4-FFF2-40B4-BE49-F238E27FC236}">
                      <a16:creationId xmlns:a16="http://schemas.microsoft.com/office/drawing/2014/main" id="{55C6A13E-D89E-4367-BCEC-D3F0B63EB91A}"/>
                    </a:ext>
                  </a:extLst>
                </p:cNvPr>
                <p:cNvSpPr/>
                <p:nvPr/>
              </p:nvSpPr>
              <p:spPr>
                <a:xfrm>
                  <a:off x="971600" y="3995677"/>
                  <a:ext cx="712054" cy="21544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r"/>
                  <a:r>
                    <a:rPr lang="en-US" sz="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ZHX2 sh45</a:t>
                  </a:r>
                </a:p>
              </p:txBody>
            </p:sp>
            <p:sp>
              <p:nvSpPr>
                <p:cNvPr id="17" name="Rectangle 110">
                  <a:extLst>
                    <a:ext uri="{FF2B5EF4-FFF2-40B4-BE49-F238E27FC236}">
                      <a16:creationId xmlns:a16="http://schemas.microsoft.com/office/drawing/2014/main" id="{1F6D0B02-E2CE-4386-8BF2-136000FD1956}"/>
                    </a:ext>
                  </a:extLst>
                </p:cNvPr>
                <p:cNvSpPr/>
                <p:nvPr/>
              </p:nvSpPr>
              <p:spPr>
                <a:xfrm>
                  <a:off x="1641758" y="3984661"/>
                  <a:ext cx="25359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-</a:t>
                  </a:r>
                </a:p>
              </p:txBody>
            </p:sp>
            <p:sp>
              <p:nvSpPr>
                <p:cNvPr id="18" name="Rectangle 111">
                  <a:extLst>
                    <a:ext uri="{FF2B5EF4-FFF2-40B4-BE49-F238E27FC236}">
                      <a16:creationId xmlns:a16="http://schemas.microsoft.com/office/drawing/2014/main" id="{FFE492EF-DD6E-4B8E-8389-74CABA358D33}"/>
                    </a:ext>
                  </a:extLst>
                </p:cNvPr>
                <p:cNvSpPr/>
                <p:nvPr/>
              </p:nvSpPr>
              <p:spPr>
                <a:xfrm>
                  <a:off x="1861678" y="3984661"/>
                  <a:ext cx="25359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19" name="Rectangle 112">
                  <a:extLst>
                    <a:ext uri="{FF2B5EF4-FFF2-40B4-BE49-F238E27FC236}">
                      <a16:creationId xmlns:a16="http://schemas.microsoft.com/office/drawing/2014/main" id="{885870A5-229B-46A0-B950-CF2DDC447253}"/>
                    </a:ext>
                  </a:extLst>
                </p:cNvPr>
                <p:cNvSpPr/>
                <p:nvPr/>
              </p:nvSpPr>
              <p:spPr>
                <a:xfrm>
                  <a:off x="2081599" y="3984661"/>
                  <a:ext cx="25359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  <p:sp>
              <p:nvSpPr>
                <p:cNvPr id="20" name="Rectangle 113">
                  <a:extLst>
                    <a:ext uri="{FF2B5EF4-FFF2-40B4-BE49-F238E27FC236}">
                      <a16:creationId xmlns:a16="http://schemas.microsoft.com/office/drawing/2014/main" id="{633291A2-F4E1-4D5F-8D92-01C0946E6730}"/>
                    </a:ext>
                  </a:extLst>
                </p:cNvPr>
                <p:cNvSpPr/>
                <p:nvPr/>
              </p:nvSpPr>
              <p:spPr>
                <a:xfrm>
                  <a:off x="1639321" y="4193157"/>
                  <a:ext cx="25359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-</a:t>
                  </a:r>
                </a:p>
              </p:txBody>
            </p:sp>
            <p:sp>
              <p:nvSpPr>
                <p:cNvPr id="21" name="Rectangle 114">
                  <a:extLst>
                    <a:ext uri="{FF2B5EF4-FFF2-40B4-BE49-F238E27FC236}">
                      <a16:creationId xmlns:a16="http://schemas.microsoft.com/office/drawing/2014/main" id="{A190F7F3-42EC-4AE0-AE36-896B1D868776}"/>
                    </a:ext>
                  </a:extLst>
                </p:cNvPr>
                <p:cNvSpPr/>
                <p:nvPr/>
              </p:nvSpPr>
              <p:spPr>
                <a:xfrm>
                  <a:off x="1859241" y="4193157"/>
                  <a:ext cx="25359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-</a:t>
                  </a:r>
                </a:p>
              </p:txBody>
            </p:sp>
            <p:sp>
              <p:nvSpPr>
                <p:cNvPr id="22" name="Rectangle 115">
                  <a:extLst>
                    <a:ext uri="{FF2B5EF4-FFF2-40B4-BE49-F238E27FC236}">
                      <a16:creationId xmlns:a16="http://schemas.microsoft.com/office/drawing/2014/main" id="{86A345B2-D6F1-4DD3-889A-AC60A1D0C387}"/>
                    </a:ext>
                  </a:extLst>
                </p:cNvPr>
                <p:cNvSpPr/>
                <p:nvPr/>
              </p:nvSpPr>
              <p:spPr>
                <a:xfrm>
                  <a:off x="2079162" y="4193157"/>
                  <a:ext cx="253595" cy="2308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900" b="1" dirty="0">
                      <a:latin typeface="Courier New" panose="02070309020205020404" pitchFamily="49" charset="0"/>
                      <a:cs typeface="Courier New" panose="02070309020205020404" pitchFamily="49" charset="0"/>
                    </a:rPr>
                    <a:t>+</a:t>
                  </a:r>
                </a:p>
              </p:txBody>
            </p:sp>
          </p:grpSp>
        </p:grpSp>
        <p:sp>
          <p:nvSpPr>
            <p:cNvPr id="36" name="TextBox 23">
              <a:extLst>
                <a:ext uri="{FF2B5EF4-FFF2-40B4-BE49-F238E27FC236}">
                  <a16:creationId xmlns:a16="http://schemas.microsoft.com/office/drawing/2014/main" id="{B1FA3614-0453-44AE-BF1B-107DE346786A}"/>
                </a:ext>
              </a:extLst>
            </p:cNvPr>
            <p:cNvSpPr txBox="1"/>
            <p:nvPr/>
          </p:nvSpPr>
          <p:spPr>
            <a:xfrm>
              <a:off x="202698" y="1954315"/>
              <a:ext cx="5549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332667" y="71406"/>
              <a:ext cx="19255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itchFamily="34" charset="0"/>
                  <a:cs typeface="Arial" pitchFamily="34" charset="0"/>
                </a:rPr>
                <a:t>figure supplement  1A</a:t>
              </a:r>
              <a:endParaRPr lang="zh-CN" altLang="en-US" sz="14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2060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">
            <a:extLst>
              <a:ext uri="{FF2B5EF4-FFF2-40B4-BE49-F238E27FC236}">
                <a16:creationId xmlns:a16="http://schemas.microsoft.com/office/drawing/2014/main" id="{99251E71-5B7B-4A4B-A860-D62198009AAC}"/>
              </a:ext>
            </a:extLst>
          </p:cNvPr>
          <p:cNvSpPr txBox="1"/>
          <p:nvPr/>
        </p:nvSpPr>
        <p:spPr>
          <a:xfrm>
            <a:off x="0" y="297974"/>
            <a:ext cx="7346221" cy="698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algn="just">
              <a:spcBef>
                <a:spcPts val="250"/>
              </a:spcBef>
              <a:spcAft>
                <a:spcPts val="0"/>
              </a:spcAft>
              <a:defRPr sz="1400" b="1">
                <a:effectLst/>
                <a:latin typeface="Arial" panose="020B0604020202020204" pitchFamily="34" charset="0"/>
                <a:ea typeface="DengXian" panose="02010600030101010101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dirty="0"/>
              <a:t>Figure 3</a:t>
            </a:r>
            <a:r>
              <a:rPr lang="en-US" altLang="zh-CN" dirty="0"/>
              <a:t>-figure </a:t>
            </a:r>
            <a:r>
              <a:rPr lang="en-US" dirty="0"/>
              <a:t>supplement 1—source data. </a:t>
            </a:r>
            <a:r>
              <a:rPr lang="en-US" b="0" dirty="0"/>
              <a:t>Uncropped western blot images for Figure 3-figure supplement 1.</a:t>
            </a:r>
          </a:p>
        </p:txBody>
      </p:sp>
      <p:grpSp>
        <p:nvGrpSpPr>
          <p:cNvPr id="79" name="Group 4">
            <a:extLst>
              <a:ext uri="{FF2B5EF4-FFF2-40B4-BE49-F238E27FC236}">
                <a16:creationId xmlns:a16="http://schemas.microsoft.com/office/drawing/2014/main" id="{A5CC27FE-D9BB-48AC-9AD7-46603054D7E0}"/>
              </a:ext>
            </a:extLst>
          </p:cNvPr>
          <p:cNvGrpSpPr/>
          <p:nvPr/>
        </p:nvGrpSpPr>
        <p:grpSpPr>
          <a:xfrm>
            <a:off x="288536" y="1283759"/>
            <a:ext cx="2623528" cy="1290105"/>
            <a:chOff x="3828739" y="2976653"/>
            <a:chExt cx="2623528" cy="1290105"/>
          </a:xfrm>
        </p:grpSpPr>
        <p:pic>
          <p:nvPicPr>
            <p:cNvPr id="80" name="Picture 34">
              <a:extLst>
                <a:ext uri="{FF2B5EF4-FFF2-40B4-BE49-F238E27FC236}">
                  <a16:creationId xmlns:a16="http://schemas.microsoft.com/office/drawing/2014/main" id="{EFA1E84D-3B26-4F3F-924C-D2480A4A0B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45609" y="3258516"/>
              <a:ext cx="1497367" cy="376497"/>
            </a:xfrm>
            <a:prstGeom prst="rect">
              <a:avLst/>
            </a:prstGeom>
          </p:spPr>
        </p:pic>
        <p:cxnSp>
          <p:nvCxnSpPr>
            <p:cNvPr id="81" name="Straight Connector 46">
              <a:extLst>
                <a:ext uri="{FF2B5EF4-FFF2-40B4-BE49-F238E27FC236}">
                  <a16:creationId xmlns:a16="http://schemas.microsoft.com/office/drawing/2014/main" id="{D7A6B1DC-33B3-411C-9111-41D13DE17BF6}"/>
                </a:ext>
              </a:extLst>
            </p:cNvPr>
            <p:cNvCxnSpPr>
              <a:cxnSpLocks/>
            </p:cNvCxnSpPr>
            <p:nvPr/>
          </p:nvCxnSpPr>
          <p:spPr>
            <a:xfrm>
              <a:off x="5847950" y="3322739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46">
              <a:extLst>
                <a:ext uri="{FF2B5EF4-FFF2-40B4-BE49-F238E27FC236}">
                  <a16:creationId xmlns:a16="http://schemas.microsoft.com/office/drawing/2014/main" id="{6B2EEF9F-2BB3-459E-9CC8-2119CA08A109}"/>
                </a:ext>
              </a:extLst>
            </p:cNvPr>
            <p:cNvCxnSpPr>
              <a:cxnSpLocks/>
            </p:cNvCxnSpPr>
            <p:nvPr/>
          </p:nvCxnSpPr>
          <p:spPr>
            <a:xfrm>
              <a:off x="5847950" y="3499289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185">
              <a:extLst>
                <a:ext uri="{FF2B5EF4-FFF2-40B4-BE49-F238E27FC236}">
                  <a16:creationId xmlns:a16="http://schemas.microsoft.com/office/drawing/2014/main" id="{115E9C09-A465-4853-8597-F4E9BD41DD4D}"/>
                </a:ext>
              </a:extLst>
            </p:cNvPr>
            <p:cNvSpPr txBox="1"/>
            <p:nvPr/>
          </p:nvSpPr>
          <p:spPr>
            <a:xfrm>
              <a:off x="5936041" y="3233939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84" name="TextBox 186">
              <a:extLst>
                <a:ext uri="{FF2B5EF4-FFF2-40B4-BE49-F238E27FC236}">
                  <a16:creationId xmlns:a16="http://schemas.microsoft.com/office/drawing/2014/main" id="{29151C8D-52E9-4488-A4B1-4EE3CC4FD6B2}"/>
                </a:ext>
              </a:extLst>
            </p:cNvPr>
            <p:cNvSpPr txBox="1"/>
            <p:nvPr/>
          </p:nvSpPr>
          <p:spPr>
            <a:xfrm>
              <a:off x="5931735" y="3404336"/>
              <a:ext cx="52053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100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pic>
          <p:nvPicPr>
            <p:cNvPr id="85" name="Picture 36">
              <a:extLst>
                <a:ext uri="{FF2B5EF4-FFF2-40B4-BE49-F238E27FC236}">
                  <a16:creationId xmlns:a16="http://schemas.microsoft.com/office/drawing/2014/main" id="{5DAE94BA-4B85-4C98-9DF2-08577F3EB7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55332" y="3715592"/>
              <a:ext cx="1492618" cy="551166"/>
            </a:xfrm>
            <a:prstGeom prst="rect">
              <a:avLst/>
            </a:prstGeom>
          </p:spPr>
        </p:pic>
        <p:cxnSp>
          <p:nvCxnSpPr>
            <p:cNvPr id="86" name="Straight Connector 46">
              <a:extLst>
                <a:ext uri="{FF2B5EF4-FFF2-40B4-BE49-F238E27FC236}">
                  <a16:creationId xmlns:a16="http://schemas.microsoft.com/office/drawing/2014/main" id="{5A2414B2-709A-4C9B-9B06-33320D14E1AF}"/>
                </a:ext>
              </a:extLst>
            </p:cNvPr>
            <p:cNvCxnSpPr>
              <a:cxnSpLocks/>
            </p:cNvCxnSpPr>
            <p:nvPr/>
          </p:nvCxnSpPr>
          <p:spPr>
            <a:xfrm>
              <a:off x="5829590" y="3947266"/>
              <a:ext cx="12356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Box 189">
              <a:extLst>
                <a:ext uri="{FF2B5EF4-FFF2-40B4-BE49-F238E27FC236}">
                  <a16:creationId xmlns:a16="http://schemas.microsoft.com/office/drawing/2014/main" id="{A56D1AE8-04FA-4BF5-A4CF-6BE42EDA26A4}"/>
                </a:ext>
              </a:extLst>
            </p:cNvPr>
            <p:cNvSpPr txBox="1"/>
            <p:nvPr/>
          </p:nvSpPr>
          <p:spPr>
            <a:xfrm>
              <a:off x="5917681" y="3858466"/>
              <a:ext cx="516226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Helvetica" panose="020B0604020202020204" pitchFamily="34" charset="0"/>
                  <a:cs typeface="Helvetica" panose="020B0604020202020204" pitchFamily="34" charset="0"/>
                </a:rPr>
                <a:t>50 </a:t>
              </a:r>
              <a:r>
                <a:rPr lang="en-US" sz="600" dirty="0" err="1">
                  <a:latin typeface="Helvetica" panose="020B0604020202020204" pitchFamily="34" charset="0"/>
                  <a:cs typeface="Helvetica" panose="020B0604020202020204" pitchFamily="34" charset="0"/>
                </a:rPr>
                <a:t>kd</a:t>
              </a:r>
              <a:endParaRPr lang="en-US" sz="6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88" name="TextBox 190">
              <a:extLst>
                <a:ext uri="{FF2B5EF4-FFF2-40B4-BE49-F238E27FC236}">
                  <a16:creationId xmlns:a16="http://schemas.microsoft.com/office/drawing/2014/main" id="{A78FB3A7-8D7E-45B9-BD98-AB7856D98C44}"/>
                </a:ext>
              </a:extLst>
            </p:cNvPr>
            <p:cNvSpPr txBox="1"/>
            <p:nvPr/>
          </p:nvSpPr>
          <p:spPr>
            <a:xfrm>
              <a:off x="3828739" y="3329108"/>
              <a:ext cx="55249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ZHX2</a:t>
              </a:r>
              <a:endParaRPr 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TextBox 191">
              <a:extLst>
                <a:ext uri="{FF2B5EF4-FFF2-40B4-BE49-F238E27FC236}">
                  <a16:creationId xmlns:a16="http://schemas.microsoft.com/office/drawing/2014/main" id="{458A00EE-0C01-4BD0-92AC-DA447CA27E3A}"/>
                </a:ext>
              </a:extLst>
            </p:cNvPr>
            <p:cNvSpPr txBox="1"/>
            <p:nvPr/>
          </p:nvSpPr>
          <p:spPr>
            <a:xfrm>
              <a:off x="3873757" y="3966189"/>
              <a:ext cx="55496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Tubulin</a:t>
              </a:r>
              <a:endParaRPr lang="zh-CN" altLang="en-US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TextBox 192">
              <a:extLst>
                <a:ext uri="{FF2B5EF4-FFF2-40B4-BE49-F238E27FC236}">
                  <a16:creationId xmlns:a16="http://schemas.microsoft.com/office/drawing/2014/main" id="{F25A95C9-30C8-4CF2-924D-A758737ACE64}"/>
                </a:ext>
              </a:extLst>
            </p:cNvPr>
            <p:cNvSpPr txBox="1"/>
            <p:nvPr/>
          </p:nvSpPr>
          <p:spPr>
            <a:xfrm>
              <a:off x="4184259" y="2976653"/>
              <a:ext cx="2140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latin typeface="Arial" pitchFamily="34" charset="0"/>
                  <a:cs typeface="Arial" pitchFamily="34" charset="0"/>
                </a:rPr>
                <a:t>figure supplement 1H</a:t>
              </a:r>
              <a:endParaRPr lang="zh-CN" altLang="en-US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1" name="Rectangle 193">
              <a:extLst>
                <a:ext uri="{FF2B5EF4-FFF2-40B4-BE49-F238E27FC236}">
                  <a16:creationId xmlns:a16="http://schemas.microsoft.com/office/drawing/2014/main" id="{E924598A-171F-45C2-B79F-C4C0486216B1}"/>
                </a:ext>
              </a:extLst>
            </p:cNvPr>
            <p:cNvSpPr/>
            <p:nvPr/>
          </p:nvSpPr>
          <p:spPr>
            <a:xfrm>
              <a:off x="4502655" y="3362739"/>
              <a:ext cx="1171597" cy="16805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  <p:sp>
          <p:nvSpPr>
            <p:cNvPr id="92" name="Rectangle 194">
              <a:extLst>
                <a:ext uri="{FF2B5EF4-FFF2-40B4-BE49-F238E27FC236}">
                  <a16:creationId xmlns:a16="http://schemas.microsoft.com/office/drawing/2014/main" id="{DB670F15-CF0D-497A-88EF-BCA11966A9D3}"/>
                </a:ext>
              </a:extLst>
            </p:cNvPr>
            <p:cNvSpPr/>
            <p:nvPr/>
          </p:nvSpPr>
          <p:spPr>
            <a:xfrm>
              <a:off x="4494327" y="3858466"/>
              <a:ext cx="1171597" cy="168052"/>
            </a:xfrm>
            <a:prstGeom prst="rect">
              <a:avLst/>
            </a:prstGeom>
            <a:noFill/>
            <a:ln w="63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rgbClr val="FF0000"/>
                  </a:solidFill>
                </a:ln>
                <a:noFill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1777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8649</TotalTime>
  <Words>1552</Words>
  <Application>Microsoft Office PowerPoint</Application>
  <PresentationFormat>自定义</PresentationFormat>
  <Paragraphs>905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 Unicode MS</vt:lpstr>
      <vt:lpstr>Arial</vt:lpstr>
      <vt:lpstr>Calibri</vt:lpstr>
      <vt:lpstr>Calibri Light</vt:lpstr>
      <vt:lpstr>Courier New</vt:lpstr>
      <vt:lpstr>Helvetica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 L</dc:creator>
  <cp:lastModifiedBy>fang Wentong</cp:lastModifiedBy>
  <cp:revision>190</cp:revision>
  <dcterms:created xsi:type="dcterms:W3CDTF">2020-12-25T03:57:41Z</dcterms:created>
  <dcterms:modified xsi:type="dcterms:W3CDTF">2021-11-06T07:40:07Z</dcterms:modified>
</cp:coreProperties>
</file>