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371" r:id="rId2"/>
  </p:sldIdLst>
  <p:sldSz cx="5730875" cy="8863013"/>
  <p:notesSz cx="6858000" cy="994568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129" autoAdjust="0"/>
    <p:restoredTop sz="86348" autoAdjust="0"/>
  </p:normalViewPr>
  <p:slideViewPr>
    <p:cSldViewPr snapToGrid="0">
      <p:cViewPr varScale="1">
        <p:scale>
          <a:sx n="103" d="100"/>
          <a:sy n="103" d="100"/>
        </p:scale>
        <p:origin x="4128" y="16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901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9901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BF0B5C2-98B1-456D-94AC-A527E232F175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344738" y="1243013"/>
            <a:ext cx="2168525" cy="33575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786362"/>
            <a:ext cx="5486400" cy="391611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46678"/>
            <a:ext cx="2971800" cy="4990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446678"/>
            <a:ext cx="2971800" cy="4990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5C6281-C0EA-4351-B698-A239BCD67D7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572177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95945" rtl="0" eaLnBrk="1" latinLnBrk="0" hangingPunct="1">
      <a:defRPr sz="1044" kern="1200">
        <a:solidFill>
          <a:schemeClr val="tx1"/>
        </a:solidFill>
        <a:latin typeface="+mn-lt"/>
        <a:ea typeface="+mn-ea"/>
        <a:cs typeface="+mn-cs"/>
      </a:defRPr>
    </a:lvl1pPr>
    <a:lvl2pPr marL="397973" algn="l" defTabSz="795945" rtl="0" eaLnBrk="1" latinLnBrk="0" hangingPunct="1">
      <a:defRPr sz="1044" kern="1200">
        <a:solidFill>
          <a:schemeClr val="tx1"/>
        </a:solidFill>
        <a:latin typeface="+mn-lt"/>
        <a:ea typeface="+mn-ea"/>
        <a:cs typeface="+mn-cs"/>
      </a:defRPr>
    </a:lvl2pPr>
    <a:lvl3pPr marL="795945" algn="l" defTabSz="795945" rtl="0" eaLnBrk="1" latinLnBrk="0" hangingPunct="1">
      <a:defRPr sz="1044" kern="1200">
        <a:solidFill>
          <a:schemeClr val="tx1"/>
        </a:solidFill>
        <a:latin typeface="+mn-lt"/>
        <a:ea typeface="+mn-ea"/>
        <a:cs typeface="+mn-cs"/>
      </a:defRPr>
    </a:lvl3pPr>
    <a:lvl4pPr marL="1193918" algn="l" defTabSz="795945" rtl="0" eaLnBrk="1" latinLnBrk="0" hangingPunct="1">
      <a:defRPr sz="1044" kern="1200">
        <a:solidFill>
          <a:schemeClr val="tx1"/>
        </a:solidFill>
        <a:latin typeface="+mn-lt"/>
        <a:ea typeface="+mn-ea"/>
        <a:cs typeface="+mn-cs"/>
      </a:defRPr>
    </a:lvl4pPr>
    <a:lvl5pPr marL="1591890" algn="l" defTabSz="795945" rtl="0" eaLnBrk="1" latinLnBrk="0" hangingPunct="1">
      <a:defRPr sz="1044" kern="1200">
        <a:solidFill>
          <a:schemeClr val="tx1"/>
        </a:solidFill>
        <a:latin typeface="+mn-lt"/>
        <a:ea typeface="+mn-ea"/>
        <a:cs typeface="+mn-cs"/>
      </a:defRPr>
    </a:lvl5pPr>
    <a:lvl6pPr marL="1989863" algn="l" defTabSz="795945" rtl="0" eaLnBrk="1" latinLnBrk="0" hangingPunct="1">
      <a:defRPr sz="1044" kern="1200">
        <a:solidFill>
          <a:schemeClr val="tx1"/>
        </a:solidFill>
        <a:latin typeface="+mn-lt"/>
        <a:ea typeface="+mn-ea"/>
        <a:cs typeface="+mn-cs"/>
      </a:defRPr>
    </a:lvl6pPr>
    <a:lvl7pPr marL="2387835" algn="l" defTabSz="795945" rtl="0" eaLnBrk="1" latinLnBrk="0" hangingPunct="1">
      <a:defRPr sz="1044" kern="1200">
        <a:solidFill>
          <a:schemeClr val="tx1"/>
        </a:solidFill>
        <a:latin typeface="+mn-lt"/>
        <a:ea typeface="+mn-ea"/>
        <a:cs typeface="+mn-cs"/>
      </a:defRPr>
    </a:lvl7pPr>
    <a:lvl8pPr marL="2785808" algn="l" defTabSz="795945" rtl="0" eaLnBrk="1" latinLnBrk="0" hangingPunct="1">
      <a:defRPr sz="1044" kern="1200">
        <a:solidFill>
          <a:schemeClr val="tx1"/>
        </a:solidFill>
        <a:latin typeface="+mn-lt"/>
        <a:ea typeface="+mn-ea"/>
        <a:cs typeface="+mn-cs"/>
      </a:defRPr>
    </a:lvl8pPr>
    <a:lvl9pPr marL="3183781" algn="l" defTabSz="795945" rtl="0" eaLnBrk="1" latinLnBrk="0" hangingPunct="1">
      <a:defRPr sz="104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75C6281-C0EA-4351-B698-A239BCD67D77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176234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29816" y="1450498"/>
            <a:ext cx="4871244" cy="3085642"/>
          </a:xfrm>
        </p:spPr>
        <p:txBody>
          <a:bodyPr anchor="b"/>
          <a:lstStyle>
            <a:lvl1pPr algn="ctr">
              <a:defRPr sz="37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16360" y="4655134"/>
            <a:ext cx="4298156" cy="2139843"/>
          </a:xfrm>
        </p:spPr>
        <p:txBody>
          <a:bodyPr/>
          <a:lstStyle>
            <a:lvl1pPr marL="0" indent="0" algn="ctr">
              <a:buNone/>
              <a:defRPr sz="1504"/>
            </a:lvl1pPr>
            <a:lvl2pPr marL="286527" indent="0" algn="ctr">
              <a:buNone/>
              <a:defRPr sz="1253"/>
            </a:lvl2pPr>
            <a:lvl3pPr marL="573054" indent="0" algn="ctr">
              <a:buNone/>
              <a:defRPr sz="1128"/>
            </a:lvl3pPr>
            <a:lvl4pPr marL="859582" indent="0" algn="ctr">
              <a:buNone/>
              <a:defRPr sz="1003"/>
            </a:lvl4pPr>
            <a:lvl5pPr marL="1146109" indent="0" algn="ctr">
              <a:buNone/>
              <a:defRPr sz="1003"/>
            </a:lvl5pPr>
            <a:lvl6pPr marL="1432636" indent="0" algn="ctr">
              <a:buNone/>
              <a:defRPr sz="1003"/>
            </a:lvl6pPr>
            <a:lvl7pPr marL="1719163" indent="0" algn="ctr">
              <a:buNone/>
              <a:defRPr sz="1003"/>
            </a:lvl7pPr>
            <a:lvl8pPr marL="2005691" indent="0" algn="ctr">
              <a:buNone/>
              <a:defRPr sz="1003"/>
            </a:lvl8pPr>
            <a:lvl9pPr marL="2292218" indent="0" algn="ctr">
              <a:buNone/>
              <a:defRPr sz="1003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68454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33591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101158" y="471873"/>
            <a:ext cx="1235720" cy="751099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3998" y="471873"/>
            <a:ext cx="3635524" cy="751099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5720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14680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1013" y="2209601"/>
            <a:ext cx="4942880" cy="3686767"/>
          </a:xfrm>
        </p:spPr>
        <p:txBody>
          <a:bodyPr anchor="b"/>
          <a:lstStyle>
            <a:lvl1pPr>
              <a:defRPr sz="37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1013" y="5931246"/>
            <a:ext cx="4942880" cy="1938783"/>
          </a:xfrm>
        </p:spPr>
        <p:txBody>
          <a:bodyPr/>
          <a:lstStyle>
            <a:lvl1pPr marL="0" indent="0">
              <a:buNone/>
              <a:defRPr sz="1504">
                <a:solidFill>
                  <a:schemeClr val="tx1"/>
                </a:solidFill>
              </a:defRPr>
            </a:lvl1pPr>
            <a:lvl2pPr marL="286527" indent="0">
              <a:buNone/>
              <a:defRPr sz="1253">
                <a:solidFill>
                  <a:schemeClr val="tx1">
                    <a:tint val="75000"/>
                  </a:schemeClr>
                </a:solidFill>
              </a:defRPr>
            </a:lvl2pPr>
            <a:lvl3pPr marL="573054" indent="0">
              <a:buNone/>
              <a:defRPr sz="1128">
                <a:solidFill>
                  <a:schemeClr val="tx1">
                    <a:tint val="75000"/>
                  </a:schemeClr>
                </a:solidFill>
              </a:defRPr>
            </a:lvl3pPr>
            <a:lvl4pPr marL="859582" indent="0">
              <a:buNone/>
              <a:defRPr sz="1003">
                <a:solidFill>
                  <a:schemeClr val="tx1">
                    <a:tint val="75000"/>
                  </a:schemeClr>
                </a:solidFill>
              </a:defRPr>
            </a:lvl4pPr>
            <a:lvl5pPr marL="1146109" indent="0">
              <a:buNone/>
              <a:defRPr sz="1003">
                <a:solidFill>
                  <a:schemeClr val="tx1">
                    <a:tint val="75000"/>
                  </a:schemeClr>
                </a:solidFill>
              </a:defRPr>
            </a:lvl5pPr>
            <a:lvl6pPr marL="1432636" indent="0">
              <a:buNone/>
              <a:defRPr sz="1003">
                <a:solidFill>
                  <a:schemeClr val="tx1">
                    <a:tint val="75000"/>
                  </a:schemeClr>
                </a:solidFill>
              </a:defRPr>
            </a:lvl6pPr>
            <a:lvl7pPr marL="1719163" indent="0">
              <a:buNone/>
              <a:defRPr sz="1003">
                <a:solidFill>
                  <a:schemeClr val="tx1">
                    <a:tint val="75000"/>
                  </a:schemeClr>
                </a:solidFill>
              </a:defRPr>
            </a:lvl7pPr>
            <a:lvl8pPr marL="2005691" indent="0">
              <a:buNone/>
              <a:defRPr sz="1003">
                <a:solidFill>
                  <a:schemeClr val="tx1">
                    <a:tint val="75000"/>
                  </a:schemeClr>
                </a:solidFill>
              </a:defRPr>
            </a:lvl8pPr>
            <a:lvl9pPr marL="2292218" indent="0">
              <a:buNone/>
              <a:defRPr sz="100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886572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93998" y="2359367"/>
            <a:ext cx="2435622" cy="56235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01255" y="2359367"/>
            <a:ext cx="2435622" cy="56235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189649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44" y="471875"/>
            <a:ext cx="4942880" cy="171310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4745" y="2172670"/>
            <a:ext cx="2424428" cy="1064792"/>
          </a:xfrm>
        </p:spPr>
        <p:txBody>
          <a:bodyPr anchor="b"/>
          <a:lstStyle>
            <a:lvl1pPr marL="0" indent="0">
              <a:buNone/>
              <a:defRPr sz="1504" b="1"/>
            </a:lvl1pPr>
            <a:lvl2pPr marL="286527" indent="0">
              <a:buNone/>
              <a:defRPr sz="1253" b="1"/>
            </a:lvl2pPr>
            <a:lvl3pPr marL="573054" indent="0">
              <a:buNone/>
              <a:defRPr sz="1128" b="1"/>
            </a:lvl3pPr>
            <a:lvl4pPr marL="859582" indent="0">
              <a:buNone/>
              <a:defRPr sz="1003" b="1"/>
            </a:lvl4pPr>
            <a:lvl5pPr marL="1146109" indent="0">
              <a:buNone/>
              <a:defRPr sz="1003" b="1"/>
            </a:lvl5pPr>
            <a:lvl6pPr marL="1432636" indent="0">
              <a:buNone/>
              <a:defRPr sz="1003" b="1"/>
            </a:lvl6pPr>
            <a:lvl7pPr marL="1719163" indent="0">
              <a:buNone/>
              <a:defRPr sz="1003" b="1"/>
            </a:lvl7pPr>
            <a:lvl8pPr marL="2005691" indent="0">
              <a:buNone/>
              <a:defRPr sz="1003" b="1"/>
            </a:lvl8pPr>
            <a:lvl9pPr marL="2292218" indent="0">
              <a:buNone/>
              <a:defRPr sz="100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4745" y="3237461"/>
            <a:ext cx="2424428" cy="476181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901256" y="2172670"/>
            <a:ext cx="2436368" cy="1064792"/>
          </a:xfrm>
        </p:spPr>
        <p:txBody>
          <a:bodyPr anchor="b"/>
          <a:lstStyle>
            <a:lvl1pPr marL="0" indent="0">
              <a:buNone/>
              <a:defRPr sz="1504" b="1"/>
            </a:lvl1pPr>
            <a:lvl2pPr marL="286527" indent="0">
              <a:buNone/>
              <a:defRPr sz="1253" b="1"/>
            </a:lvl2pPr>
            <a:lvl3pPr marL="573054" indent="0">
              <a:buNone/>
              <a:defRPr sz="1128" b="1"/>
            </a:lvl3pPr>
            <a:lvl4pPr marL="859582" indent="0">
              <a:buNone/>
              <a:defRPr sz="1003" b="1"/>
            </a:lvl4pPr>
            <a:lvl5pPr marL="1146109" indent="0">
              <a:buNone/>
              <a:defRPr sz="1003" b="1"/>
            </a:lvl5pPr>
            <a:lvl6pPr marL="1432636" indent="0">
              <a:buNone/>
              <a:defRPr sz="1003" b="1"/>
            </a:lvl6pPr>
            <a:lvl7pPr marL="1719163" indent="0">
              <a:buNone/>
              <a:defRPr sz="1003" b="1"/>
            </a:lvl7pPr>
            <a:lvl8pPr marL="2005691" indent="0">
              <a:buNone/>
              <a:defRPr sz="1003" b="1"/>
            </a:lvl8pPr>
            <a:lvl9pPr marL="2292218" indent="0">
              <a:buNone/>
              <a:defRPr sz="100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901256" y="3237461"/>
            <a:ext cx="2436368" cy="476181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17659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15574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8783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44" y="590868"/>
            <a:ext cx="1848356" cy="2068036"/>
          </a:xfrm>
        </p:spPr>
        <p:txBody>
          <a:bodyPr anchor="b"/>
          <a:lstStyle>
            <a:lvl1pPr>
              <a:defRPr sz="200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36369" y="1276112"/>
            <a:ext cx="2901255" cy="6298484"/>
          </a:xfrm>
        </p:spPr>
        <p:txBody>
          <a:bodyPr/>
          <a:lstStyle>
            <a:lvl1pPr>
              <a:defRPr sz="2005"/>
            </a:lvl1pPr>
            <a:lvl2pPr>
              <a:defRPr sz="1755"/>
            </a:lvl2pPr>
            <a:lvl3pPr>
              <a:defRPr sz="1504"/>
            </a:lvl3pPr>
            <a:lvl4pPr>
              <a:defRPr sz="1253"/>
            </a:lvl4pPr>
            <a:lvl5pPr>
              <a:defRPr sz="1253"/>
            </a:lvl5pPr>
            <a:lvl6pPr>
              <a:defRPr sz="1253"/>
            </a:lvl6pPr>
            <a:lvl7pPr>
              <a:defRPr sz="1253"/>
            </a:lvl7pPr>
            <a:lvl8pPr>
              <a:defRPr sz="1253"/>
            </a:lvl8pPr>
            <a:lvl9pPr>
              <a:defRPr sz="125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94744" y="2658904"/>
            <a:ext cx="1848356" cy="4925948"/>
          </a:xfrm>
        </p:spPr>
        <p:txBody>
          <a:bodyPr/>
          <a:lstStyle>
            <a:lvl1pPr marL="0" indent="0">
              <a:buNone/>
              <a:defRPr sz="1003"/>
            </a:lvl1pPr>
            <a:lvl2pPr marL="286527" indent="0">
              <a:buNone/>
              <a:defRPr sz="877"/>
            </a:lvl2pPr>
            <a:lvl3pPr marL="573054" indent="0">
              <a:buNone/>
              <a:defRPr sz="752"/>
            </a:lvl3pPr>
            <a:lvl4pPr marL="859582" indent="0">
              <a:buNone/>
              <a:defRPr sz="627"/>
            </a:lvl4pPr>
            <a:lvl5pPr marL="1146109" indent="0">
              <a:buNone/>
              <a:defRPr sz="627"/>
            </a:lvl5pPr>
            <a:lvl6pPr marL="1432636" indent="0">
              <a:buNone/>
              <a:defRPr sz="627"/>
            </a:lvl6pPr>
            <a:lvl7pPr marL="1719163" indent="0">
              <a:buNone/>
              <a:defRPr sz="627"/>
            </a:lvl7pPr>
            <a:lvl8pPr marL="2005691" indent="0">
              <a:buNone/>
              <a:defRPr sz="627"/>
            </a:lvl8pPr>
            <a:lvl9pPr marL="2292218" indent="0">
              <a:buNone/>
              <a:defRPr sz="62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481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44" y="590868"/>
            <a:ext cx="1848356" cy="2068036"/>
          </a:xfrm>
        </p:spPr>
        <p:txBody>
          <a:bodyPr anchor="b"/>
          <a:lstStyle>
            <a:lvl1pPr>
              <a:defRPr sz="200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436369" y="1276112"/>
            <a:ext cx="2901255" cy="6298484"/>
          </a:xfrm>
        </p:spPr>
        <p:txBody>
          <a:bodyPr anchor="t"/>
          <a:lstStyle>
            <a:lvl1pPr marL="0" indent="0">
              <a:buNone/>
              <a:defRPr sz="2005"/>
            </a:lvl1pPr>
            <a:lvl2pPr marL="286527" indent="0">
              <a:buNone/>
              <a:defRPr sz="1755"/>
            </a:lvl2pPr>
            <a:lvl3pPr marL="573054" indent="0">
              <a:buNone/>
              <a:defRPr sz="1504"/>
            </a:lvl3pPr>
            <a:lvl4pPr marL="859582" indent="0">
              <a:buNone/>
              <a:defRPr sz="1253"/>
            </a:lvl4pPr>
            <a:lvl5pPr marL="1146109" indent="0">
              <a:buNone/>
              <a:defRPr sz="1253"/>
            </a:lvl5pPr>
            <a:lvl6pPr marL="1432636" indent="0">
              <a:buNone/>
              <a:defRPr sz="1253"/>
            </a:lvl6pPr>
            <a:lvl7pPr marL="1719163" indent="0">
              <a:buNone/>
              <a:defRPr sz="1253"/>
            </a:lvl7pPr>
            <a:lvl8pPr marL="2005691" indent="0">
              <a:buNone/>
              <a:defRPr sz="1253"/>
            </a:lvl8pPr>
            <a:lvl9pPr marL="2292218" indent="0">
              <a:buNone/>
              <a:defRPr sz="1253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94744" y="2658904"/>
            <a:ext cx="1848356" cy="4925948"/>
          </a:xfrm>
        </p:spPr>
        <p:txBody>
          <a:bodyPr/>
          <a:lstStyle>
            <a:lvl1pPr marL="0" indent="0">
              <a:buNone/>
              <a:defRPr sz="1003"/>
            </a:lvl1pPr>
            <a:lvl2pPr marL="286527" indent="0">
              <a:buNone/>
              <a:defRPr sz="877"/>
            </a:lvl2pPr>
            <a:lvl3pPr marL="573054" indent="0">
              <a:buNone/>
              <a:defRPr sz="752"/>
            </a:lvl3pPr>
            <a:lvl4pPr marL="859582" indent="0">
              <a:buNone/>
              <a:defRPr sz="627"/>
            </a:lvl4pPr>
            <a:lvl5pPr marL="1146109" indent="0">
              <a:buNone/>
              <a:defRPr sz="627"/>
            </a:lvl5pPr>
            <a:lvl6pPr marL="1432636" indent="0">
              <a:buNone/>
              <a:defRPr sz="627"/>
            </a:lvl6pPr>
            <a:lvl7pPr marL="1719163" indent="0">
              <a:buNone/>
              <a:defRPr sz="627"/>
            </a:lvl7pPr>
            <a:lvl8pPr marL="2005691" indent="0">
              <a:buNone/>
              <a:defRPr sz="627"/>
            </a:lvl8pPr>
            <a:lvl9pPr marL="2292218" indent="0">
              <a:buNone/>
              <a:defRPr sz="62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01123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93998" y="471875"/>
            <a:ext cx="4942880" cy="171310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3998" y="2359367"/>
            <a:ext cx="4942880" cy="5623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93998" y="8214702"/>
            <a:ext cx="1289447" cy="47187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5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4FF548-DDC9-45D6-89D0-EBAE9ADB0E62}" type="datetimeFigureOut">
              <a:rPr lang="en-GB" smtClean="0"/>
              <a:t>29/07/2021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98353" y="8214702"/>
            <a:ext cx="1934170" cy="47187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5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047430" y="8214702"/>
            <a:ext cx="1289447" cy="47187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5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410B05-1025-44ED-9FE5-E529E6B168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349811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573054" rtl="0" eaLnBrk="1" latinLnBrk="0" hangingPunct="1">
        <a:lnSpc>
          <a:spcPct val="90000"/>
        </a:lnSpc>
        <a:spcBef>
          <a:spcPct val="0"/>
        </a:spcBef>
        <a:buNone/>
        <a:defRPr sz="275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3264" indent="-143264" algn="l" defTabSz="573054" rtl="0" eaLnBrk="1" latinLnBrk="0" hangingPunct="1">
        <a:lnSpc>
          <a:spcPct val="90000"/>
        </a:lnSpc>
        <a:spcBef>
          <a:spcPts val="627"/>
        </a:spcBef>
        <a:buFont typeface="Arial" panose="020B0604020202020204" pitchFamily="34" charset="0"/>
        <a:buChar char="•"/>
        <a:defRPr sz="1755" kern="1200">
          <a:solidFill>
            <a:schemeClr val="tx1"/>
          </a:solidFill>
          <a:latin typeface="+mn-lt"/>
          <a:ea typeface="+mn-ea"/>
          <a:cs typeface="+mn-cs"/>
        </a:defRPr>
      </a:lvl1pPr>
      <a:lvl2pPr marL="429791" indent="-143264" algn="l" defTabSz="573054" rtl="0" eaLnBrk="1" latinLnBrk="0" hangingPunct="1">
        <a:lnSpc>
          <a:spcPct val="90000"/>
        </a:lnSpc>
        <a:spcBef>
          <a:spcPts val="313"/>
        </a:spcBef>
        <a:buFont typeface="Arial" panose="020B0604020202020204" pitchFamily="34" charset="0"/>
        <a:buChar char="•"/>
        <a:defRPr sz="1504" kern="1200">
          <a:solidFill>
            <a:schemeClr val="tx1"/>
          </a:solidFill>
          <a:latin typeface="+mn-lt"/>
          <a:ea typeface="+mn-ea"/>
          <a:cs typeface="+mn-cs"/>
        </a:defRPr>
      </a:lvl2pPr>
      <a:lvl3pPr marL="716318" indent="-143264" algn="l" defTabSz="573054" rtl="0" eaLnBrk="1" latinLnBrk="0" hangingPunct="1">
        <a:lnSpc>
          <a:spcPct val="90000"/>
        </a:lnSpc>
        <a:spcBef>
          <a:spcPts val="313"/>
        </a:spcBef>
        <a:buFont typeface="Arial" panose="020B0604020202020204" pitchFamily="34" charset="0"/>
        <a:buChar char="•"/>
        <a:defRPr sz="1253" kern="1200">
          <a:solidFill>
            <a:schemeClr val="tx1"/>
          </a:solidFill>
          <a:latin typeface="+mn-lt"/>
          <a:ea typeface="+mn-ea"/>
          <a:cs typeface="+mn-cs"/>
        </a:defRPr>
      </a:lvl3pPr>
      <a:lvl4pPr marL="1002845" indent="-143264" algn="l" defTabSz="573054" rtl="0" eaLnBrk="1" latinLnBrk="0" hangingPunct="1">
        <a:lnSpc>
          <a:spcPct val="90000"/>
        </a:lnSpc>
        <a:spcBef>
          <a:spcPts val="313"/>
        </a:spcBef>
        <a:buFont typeface="Arial" panose="020B0604020202020204" pitchFamily="34" charset="0"/>
        <a:buChar char="•"/>
        <a:defRPr sz="1128" kern="1200">
          <a:solidFill>
            <a:schemeClr val="tx1"/>
          </a:solidFill>
          <a:latin typeface="+mn-lt"/>
          <a:ea typeface="+mn-ea"/>
          <a:cs typeface="+mn-cs"/>
        </a:defRPr>
      </a:lvl4pPr>
      <a:lvl5pPr marL="1289373" indent="-143264" algn="l" defTabSz="573054" rtl="0" eaLnBrk="1" latinLnBrk="0" hangingPunct="1">
        <a:lnSpc>
          <a:spcPct val="90000"/>
        </a:lnSpc>
        <a:spcBef>
          <a:spcPts val="313"/>
        </a:spcBef>
        <a:buFont typeface="Arial" panose="020B0604020202020204" pitchFamily="34" charset="0"/>
        <a:buChar char="•"/>
        <a:defRPr sz="1128" kern="1200">
          <a:solidFill>
            <a:schemeClr val="tx1"/>
          </a:solidFill>
          <a:latin typeface="+mn-lt"/>
          <a:ea typeface="+mn-ea"/>
          <a:cs typeface="+mn-cs"/>
        </a:defRPr>
      </a:lvl5pPr>
      <a:lvl6pPr marL="1575900" indent="-143264" algn="l" defTabSz="573054" rtl="0" eaLnBrk="1" latinLnBrk="0" hangingPunct="1">
        <a:lnSpc>
          <a:spcPct val="90000"/>
        </a:lnSpc>
        <a:spcBef>
          <a:spcPts val="313"/>
        </a:spcBef>
        <a:buFont typeface="Arial" panose="020B0604020202020204" pitchFamily="34" charset="0"/>
        <a:buChar char="•"/>
        <a:defRPr sz="1128" kern="1200">
          <a:solidFill>
            <a:schemeClr val="tx1"/>
          </a:solidFill>
          <a:latin typeface="+mn-lt"/>
          <a:ea typeface="+mn-ea"/>
          <a:cs typeface="+mn-cs"/>
        </a:defRPr>
      </a:lvl6pPr>
      <a:lvl7pPr marL="1862427" indent="-143264" algn="l" defTabSz="573054" rtl="0" eaLnBrk="1" latinLnBrk="0" hangingPunct="1">
        <a:lnSpc>
          <a:spcPct val="90000"/>
        </a:lnSpc>
        <a:spcBef>
          <a:spcPts val="313"/>
        </a:spcBef>
        <a:buFont typeface="Arial" panose="020B0604020202020204" pitchFamily="34" charset="0"/>
        <a:buChar char="•"/>
        <a:defRPr sz="1128" kern="1200">
          <a:solidFill>
            <a:schemeClr val="tx1"/>
          </a:solidFill>
          <a:latin typeface="+mn-lt"/>
          <a:ea typeface="+mn-ea"/>
          <a:cs typeface="+mn-cs"/>
        </a:defRPr>
      </a:lvl7pPr>
      <a:lvl8pPr marL="2148954" indent="-143264" algn="l" defTabSz="573054" rtl="0" eaLnBrk="1" latinLnBrk="0" hangingPunct="1">
        <a:lnSpc>
          <a:spcPct val="90000"/>
        </a:lnSpc>
        <a:spcBef>
          <a:spcPts val="313"/>
        </a:spcBef>
        <a:buFont typeface="Arial" panose="020B0604020202020204" pitchFamily="34" charset="0"/>
        <a:buChar char="•"/>
        <a:defRPr sz="1128" kern="1200">
          <a:solidFill>
            <a:schemeClr val="tx1"/>
          </a:solidFill>
          <a:latin typeface="+mn-lt"/>
          <a:ea typeface="+mn-ea"/>
          <a:cs typeface="+mn-cs"/>
        </a:defRPr>
      </a:lvl8pPr>
      <a:lvl9pPr marL="2435482" indent="-143264" algn="l" defTabSz="573054" rtl="0" eaLnBrk="1" latinLnBrk="0" hangingPunct="1">
        <a:lnSpc>
          <a:spcPct val="90000"/>
        </a:lnSpc>
        <a:spcBef>
          <a:spcPts val="313"/>
        </a:spcBef>
        <a:buFont typeface="Arial" panose="020B0604020202020204" pitchFamily="34" charset="0"/>
        <a:buChar char="•"/>
        <a:defRPr sz="112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73054" rtl="0" eaLnBrk="1" latinLnBrk="0" hangingPunct="1">
        <a:defRPr sz="1128" kern="1200">
          <a:solidFill>
            <a:schemeClr val="tx1"/>
          </a:solidFill>
          <a:latin typeface="+mn-lt"/>
          <a:ea typeface="+mn-ea"/>
          <a:cs typeface="+mn-cs"/>
        </a:defRPr>
      </a:lvl1pPr>
      <a:lvl2pPr marL="286527" algn="l" defTabSz="573054" rtl="0" eaLnBrk="1" latinLnBrk="0" hangingPunct="1">
        <a:defRPr sz="1128" kern="1200">
          <a:solidFill>
            <a:schemeClr val="tx1"/>
          </a:solidFill>
          <a:latin typeface="+mn-lt"/>
          <a:ea typeface="+mn-ea"/>
          <a:cs typeface="+mn-cs"/>
        </a:defRPr>
      </a:lvl2pPr>
      <a:lvl3pPr marL="573054" algn="l" defTabSz="573054" rtl="0" eaLnBrk="1" latinLnBrk="0" hangingPunct="1">
        <a:defRPr sz="1128" kern="1200">
          <a:solidFill>
            <a:schemeClr val="tx1"/>
          </a:solidFill>
          <a:latin typeface="+mn-lt"/>
          <a:ea typeface="+mn-ea"/>
          <a:cs typeface="+mn-cs"/>
        </a:defRPr>
      </a:lvl3pPr>
      <a:lvl4pPr marL="859582" algn="l" defTabSz="573054" rtl="0" eaLnBrk="1" latinLnBrk="0" hangingPunct="1">
        <a:defRPr sz="1128" kern="1200">
          <a:solidFill>
            <a:schemeClr val="tx1"/>
          </a:solidFill>
          <a:latin typeface="+mn-lt"/>
          <a:ea typeface="+mn-ea"/>
          <a:cs typeface="+mn-cs"/>
        </a:defRPr>
      </a:lvl4pPr>
      <a:lvl5pPr marL="1146109" algn="l" defTabSz="573054" rtl="0" eaLnBrk="1" latinLnBrk="0" hangingPunct="1">
        <a:defRPr sz="1128" kern="1200">
          <a:solidFill>
            <a:schemeClr val="tx1"/>
          </a:solidFill>
          <a:latin typeface="+mn-lt"/>
          <a:ea typeface="+mn-ea"/>
          <a:cs typeface="+mn-cs"/>
        </a:defRPr>
      </a:lvl5pPr>
      <a:lvl6pPr marL="1432636" algn="l" defTabSz="573054" rtl="0" eaLnBrk="1" latinLnBrk="0" hangingPunct="1">
        <a:defRPr sz="1128" kern="1200">
          <a:solidFill>
            <a:schemeClr val="tx1"/>
          </a:solidFill>
          <a:latin typeface="+mn-lt"/>
          <a:ea typeface="+mn-ea"/>
          <a:cs typeface="+mn-cs"/>
        </a:defRPr>
      </a:lvl6pPr>
      <a:lvl7pPr marL="1719163" algn="l" defTabSz="573054" rtl="0" eaLnBrk="1" latinLnBrk="0" hangingPunct="1">
        <a:defRPr sz="1128" kern="1200">
          <a:solidFill>
            <a:schemeClr val="tx1"/>
          </a:solidFill>
          <a:latin typeface="+mn-lt"/>
          <a:ea typeface="+mn-ea"/>
          <a:cs typeface="+mn-cs"/>
        </a:defRPr>
      </a:lvl7pPr>
      <a:lvl8pPr marL="2005691" algn="l" defTabSz="573054" rtl="0" eaLnBrk="1" latinLnBrk="0" hangingPunct="1">
        <a:defRPr sz="1128" kern="1200">
          <a:solidFill>
            <a:schemeClr val="tx1"/>
          </a:solidFill>
          <a:latin typeface="+mn-lt"/>
          <a:ea typeface="+mn-ea"/>
          <a:cs typeface="+mn-cs"/>
        </a:defRPr>
      </a:lvl8pPr>
      <a:lvl9pPr marL="2292218" algn="l" defTabSz="573054" rtl="0" eaLnBrk="1" latinLnBrk="0" hangingPunct="1">
        <a:defRPr sz="112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7" Type="http://schemas.openxmlformats.org/officeDocument/2006/relationships/image" Target="../media/image2.emf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2.bin"/><Relationship Id="rId5" Type="http://schemas.openxmlformats.org/officeDocument/2006/relationships/image" Target="../media/image1.emf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Object 10">
            <a:extLst>
              <a:ext uri="{FF2B5EF4-FFF2-40B4-BE49-F238E27FC236}">
                <a16:creationId xmlns:a16="http://schemas.microsoft.com/office/drawing/2014/main" id="{76567C28-617D-4CA2-A95E-AD59E3D186D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61055537"/>
              </p:ext>
            </p:extLst>
          </p:nvPr>
        </p:nvGraphicFramePr>
        <p:xfrm>
          <a:off x="-19050" y="1204913"/>
          <a:ext cx="3060700" cy="18272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43" name="Prism 9" r:id="rId4" imgW="9815139" imgH="5863668" progId="Prism9.Document">
                  <p:embed/>
                </p:oleObj>
              </mc:Choice>
              <mc:Fallback>
                <p:oleObj name="Prism 9" r:id="rId4" imgW="9815139" imgH="5863668" progId="Prism9.Document">
                  <p:embed/>
                  <p:pic>
                    <p:nvPicPr>
                      <p:cNvPr id="11" name="Object 10">
                        <a:extLst>
                          <a:ext uri="{FF2B5EF4-FFF2-40B4-BE49-F238E27FC236}">
                            <a16:creationId xmlns:a16="http://schemas.microsoft.com/office/drawing/2014/main" id="{76567C28-617D-4CA2-A95E-AD59E3D186D3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-19050" y="1204913"/>
                        <a:ext cx="3060700" cy="182721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Object 12">
            <a:extLst>
              <a:ext uri="{FF2B5EF4-FFF2-40B4-BE49-F238E27FC236}">
                <a16:creationId xmlns:a16="http://schemas.microsoft.com/office/drawing/2014/main" id="{7E3B0959-C174-419E-83A3-EE85F30ED6E5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8029083"/>
              </p:ext>
            </p:extLst>
          </p:nvPr>
        </p:nvGraphicFramePr>
        <p:xfrm>
          <a:off x="2846388" y="1129870"/>
          <a:ext cx="3060700" cy="19589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44" name="Prism 9" r:id="rId6" imgW="9742031" imgH="6238948" progId="Prism9.Document">
                  <p:embed/>
                </p:oleObj>
              </mc:Choice>
              <mc:Fallback>
                <p:oleObj name="Prism 9" r:id="rId6" imgW="9742031" imgH="6238948" progId="Prism9.Document">
                  <p:embed/>
                  <p:pic>
                    <p:nvPicPr>
                      <p:cNvPr id="13" name="Object 12">
                        <a:extLst>
                          <a:ext uri="{FF2B5EF4-FFF2-40B4-BE49-F238E27FC236}">
                            <a16:creationId xmlns:a16="http://schemas.microsoft.com/office/drawing/2014/main" id="{7E3B0959-C174-419E-83A3-EE85F30ED6E5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2846388" y="1129870"/>
                        <a:ext cx="3060700" cy="19589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" name="TextBox 13">
            <a:extLst>
              <a:ext uri="{FF2B5EF4-FFF2-40B4-BE49-F238E27FC236}">
                <a16:creationId xmlns:a16="http://schemas.microsoft.com/office/drawing/2014/main" id="{30E34898-ECAC-4CB1-BF04-F2125A337721}"/>
              </a:ext>
            </a:extLst>
          </p:cNvPr>
          <p:cNvSpPr txBox="1"/>
          <p:nvPr/>
        </p:nvSpPr>
        <p:spPr>
          <a:xfrm>
            <a:off x="0" y="909463"/>
            <a:ext cx="33374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A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BB2BAB7-6D5C-42E6-868F-34E806F03613}"/>
              </a:ext>
            </a:extLst>
          </p:cNvPr>
          <p:cNvSpPr txBox="1"/>
          <p:nvPr/>
        </p:nvSpPr>
        <p:spPr>
          <a:xfrm>
            <a:off x="2806125" y="912610"/>
            <a:ext cx="32412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B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B0843B7-FBE7-B24E-81C6-480AA29E4E67}"/>
              </a:ext>
            </a:extLst>
          </p:cNvPr>
          <p:cNvSpPr txBox="1"/>
          <p:nvPr/>
        </p:nvSpPr>
        <p:spPr>
          <a:xfrm>
            <a:off x="0" y="43465"/>
            <a:ext cx="31933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Figure 2-figure supplement 2</a:t>
            </a:r>
            <a:endParaRPr lang="en-GB" sz="2000" dirty="0"/>
          </a:p>
        </p:txBody>
      </p:sp>
    </p:spTree>
    <p:extLst>
      <p:ext uri="{BB962C8B-B14F-4D97-AF65-F5344CB8AC3E}">
        <p14:creationId xmlns:p14="http://schemas.microsoft.com/office/powerpoint/2010/main" val="1324787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12418</TotalTime>
  <Words>7</Words>
  <Application>Microsoft Macintosh PowerPoint</Application>
  <PresentationFormat>Custom</PresentationFormat>
  <Paragraphs>4</Paragraphs>
  <Slides>1</Slides>
  <Notes>1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Prism 9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</dc:creator>
  <cp:lastModifiedBy>Anton van der Merwe</cp:lastModifiedBy>
  <cp:revision>52</cp:revision>
  <cp:lastPrinted>2021-04-30T15:15:16Z</cp:lastPrinted>
  <dcterms:created xsi:type="dcterms:W3CDTF">2021-03-31T13:32:24Z</dcterms:created>
  <dcterms:modified xsi:type="dcterms:W3CDTF">2021-07-29T17:04:44Z</dcterms:modified>
</cp:coreProperties>
</file>

<file path=docProps/thumbnail.jpeg>
</file>