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71" r:id="rId2"/>
  </p:sldIdLst>
  <p:sldSz cx="5730875" cy="886301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86348" autoAdjust="0"/>
  </p:normalViewPr>
  <p:slideViewPr>
    <p:cSldViewPr snapToGrid="0">
      <p:cViewPr varScale="1">
        <p:scale>
          <a:sx n="103" d="100"/>
          <a:sy n="103" d="100"/>
        </p:scale>
        <p:origin x="412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0B5C2-98B1-456D-94AC-A527E232F175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4738" y="1243013"/>
            <a:ext cx="216852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C6281-C0EA-4351-B698-A239BCD67D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2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1pPr>
    <a:lvl2pPr marL="397973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2pPr>
    <a:lvl3pPr marL="795945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3pPr>
    <a:lvl4pPr marL="1193918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4pPr>
    <a:lvl5pPr marL="1591890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5pPr>
    <a:lvl6pPr marL="1989863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6pPr>
    <a:lvl7pPr marL="2387835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7pPr>
    <a:lvl8pPr marL="2785808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8pPr>
    <a:lvl9pPr marL="3183781" algn="l" defTabSz="795945" rtl="0" eaLnBrk="1" latinLnBrk="0" hangingPunct="1">
      <a:defRPr sz="10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C6281-C0EA-4351-B698-A239BCD67D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762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816" y="1450498"/>
            <a:ext cx="4871244" cy="3085642"/>
          </a:xfrm>
        </p:spPr>
        <p:txBody>
          <a:bodyPr anchor="b"/>
          <a:lstStyle>
            <a:lvl1pPr algn="ctr">
              <a:defRPr sz="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6360" y="4655134"/>
            <a:ext cx="4298156" cy="2139843"/>
          </a:xfrm>
        </p:spPr>
        <p:txBody>
          <a:bodyPr/>
          <a:lstStyle>
            <a:lvl1pPr marL="0" indent="0" algn="ctr">
              <a:buNone/>
              <a:defRPr sz="1504"/>
            </a:lvl1pPr>
            <a:lvl2pPr marL="286527" indent="0" algn="ctr">
              <a:buNone/>
              <a:defRPr sz="1253"/>
            </a:lvl2pPr>
            <a:lvl3pPr marL="573054" indent="0" algn="ctr">
              <a:buNone/>
              <a:defRPr sz="1128"/>
            </a:lvl3pPr>
            <a:lvl4pPr marL="859582" indent="0" algn="ctr">
              <a:buNone/>
              <a:defRPr sz="1003"/>
            </a:lvl4pPr>
            <a:lvl5pPr marL="1146109" indent="0" algn="ctr">
              <a:buNone/>
              <a:defRPr sz="1003"/>
            </a:lvl5pPr>
            <a:lvl6pPr marL="1432636" indent="0" algn="ctr">
              <a:buNone/>
              <a:defRPr sz="1003"/>
            </a:lvl6pPr>
            <a:lvl7pPr marL="1719163" indent="0" algn="ctr">
              <a:buNone/>
              <a:defRPr sz="1003"/>
            </a:lvl7pPr>
            <a:lvl8pPr marL="2005691" indent="0" algn="ctr">
              <a:buNone/>
              <a:defRPr sz="1003"/>
            </a:lvl8pPr>
            <a:lvl9pPr marL="2292218" indent="0" algn="ctr">
              <a:buNone/>
              <a:defRPr sz="10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4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35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1158" y="471873"/>
            <a:ext cx="1235720" cy="75109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998" y="471873"/>
            <a:ext cx="3635524" cy="75109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72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68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013" y="2209601"/>
            <a:ext cx="4942880" cy="3686767"/>
          </a:xfrm>
        </p:spPr>
        <p:txBody>
          <a:bodyPr anchor="b"/>
          <a:lstStyle>
            <a:lvl1pPr>
              <a:defRPr sz="3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013" y="5931246"/>
            <a:ext cx="4942880" cy="1938783"/>
          </a:xfrm>
        </p:spPr>
        <p:txBody>
          <a:bodyPr/>
          <a:lstStyle>
            <a:lvl1pPr marL="0" indent="0">
              <a:buNone/>
              <a:defRPr sz="1504">
                <a:solidFill>
                  <a:schemeClr val="tx1"/>
                </a:solidFill>
              </a:defRPr>
            </a:lvl1pPr>
            <a:lvl2pPr marL="286527" indent="0">
              <a:buNone/>
              <a:defRPr sz="1253">
                <a:solidFill>
                  <a:schemeClr val="tx1">
                    <a:tint val="75000"/>
                  </a:schemeClr>
                </a:solidFill>
              </a:defRPr>
            </a:lvl2pPr>
            <a:lvl3pPr marL="573054" indent="0">
              <a:buNone/>
              <a:defRPr sz="1128">
                <a:solidFill>
                  <a:schemeClr val="tx1">
                    <a:tint val="75000"/>
                  </a:schemeClr>
                </a:solidFill>
              </a:defRPr>
            </a:lvl3pPr>
            <a:lvl4pPr marL="859582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4pPr>
            <a:lvl5pPr marL="1146109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5pPr>
            <a:lvl6pPr marL="1432636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6pPr>
            <a:lvl7pPr marL="1719163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7pPr>
            <a:lvl8pPr marL="2005691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8pPr>
            <a:lvl9pPr marL="2292218" indent="0">
              <a:buNone/>
              <a:defRPr sz="10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65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998" y="2359367"/>
            <a:ext cx="2435622" cy="5623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255" y="2359367"/>
            <a:ext cx="2435622" cy="5623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96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471875"/>
            <a:ext cx="4942880" cy="17131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45" y="2172670"/>
            <a:ext cx="2424428" cy="1064792"/>
          </a:xfrm>
        </p:spPr>
        <p:txBody>
          <a:bodyPr anchor="b"/>
          <a:lstStyle>
            <a:lvl1pPr marL="0" indent="0">
              <a:buNone/>
              <a:defRPr sz="1504" b="1"/>
            </a:lvl1pPr>
            <a:lvl2pPr marL="286527" indent="0">
              <a:buNone/>
              <a:defRPr sz="1253" b="1"/>
            </a:lvl2pPr>
            <a:lvl3pPr marL="573054" indent="0">
              <a:buNone/>
              <a:defRPr sz="1128" b="1"/>
            </a:lvl3pPr>
            <a:lvl4pPr marL="859582" indent="0">
              <a:buNone/>
              <a:defRPr sz="1003" b="1"/>
            </a:lvl4pPr>
            <a:lvl5pPr marL="1146109" indent="0">
              <a:buNone/>
              <a:defRPr sz="1003" b="1"/>
            </a:lvl5pPr>
            <a:lvl6pPr marL="1432636" indent="0">
              <a:buNone/>
              <a:defRPr sz="1003" b="1"/>
            </a:lvl6pPr>
            <a:lvl7pPr marL="1719163" indent="0">
              <a:buNone/>
              <a:defRPr sz="1003" b="1"/>
            </a:lvl7pPr>
            <a:lvl8pPr marL="2005691" indent="0">
              <a:buNone/>
              <a:defRPr sz="1003" b="1"/>
            </a:lvl8pPr>
            <a:lvl9pPr marL="2292218" indent="0">
              <a:buNone/>
              <a:defRPr sz="10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745" y="3237461"/>
            <a:ext cx="2424428" cy="47618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01256" y="2172670"/>
            <a:ext cx="2436368" cy="1064792"/>
          </a:xfrm>
        </p:spPr>
        <p:txBody>
          <a:bodyPr anchor="b"/>
          <a:lstStyle>
            <a:lvl1pPr marL="0" indent="0">
              <a:buNone/>
              <a:defRPr sz="1504" b="1"/>
            </a:lvl1pPr>
            <a:lvl2pPr marL="286527" indent="0">
              <a:buNone/>
              <a:defRPr sz="1253" b="1"/>
            </a:lvl2pPr>
            <a:lvl3pPr marL="573054" indent="0">
              <a:buNone/>
              <a:defRPr sz="1128" b="1"/>
            </a:lvl3pPr>
            <a:lvl4pPr marL="859582" indent="0">
              <a:buNone/>
              <a:defRPr sz="1003" b="1"/>
            </a:lvl4pPr>
            <a:lvl5pPr marL="1146109" indent="0">
              <a:buNone/>
              <a:defRPr sz="1003" b="1"/>
            </a:lvl5pPr>
            <a:lvl6pPr marL="1432636" indent="0">
              <a:buNone/>
              <a:defRPr sz="1003" b="1"/>
            </a:lvl6pPr>
            <a:lvl7pPr marL="1719163" indent="0">
              <a:buNone/>
              <a:defRPr sz="1003" b="1"/>
            </a:lvl7pPr>
            <a:lvl8pPr marL="2005691" indent="0">
              <a:buNone/>
              <a:defRPr sz="1003" b="1"/>
            </a:lvl8pPr>
            <a:lvl9pPr marL="2292218" indent="0">
              <a:buNone/>
              <a:defRPr sz="10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01256" y="3237461"/>
            <a:ext cx="2436368" cy="47618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65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7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590868"/>
            <a:ext cx="1848356" cy="2068036"/>
          </a:xfrm>
        </p:spPr>
        <p:txBody>
          <a:bodyPr anchor="b"/>
          <a:lstStyle>
            <a:lvl1pPr>
              <a:defRPr sz="2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6369" y="1276112"/>
            <a:ext cx="2901255" cy="6298484"/>
          </a:xfrm>
        </p:spPr>
        <p:txBody>
          <a:bodyPr/>
          <a:lstStyle>
            <a:lvl1pPr>
              <a:defRPr sz="2005"/>
            </a:lvl1pPr>
            <a:lvl2pPr>
              <a:defRPr sz="1755"/>
            </a:lvl2pPr>
            <a:lvl3pPr>
              <a:defRPr sz="1504"/>
            </a:lvl3pPr>
            <a:lvl4pPr>
              <a:defRPr sz="1253"/>
            </a:lvl4pPr>
            <a:lvl5pPr>
              <a:defRPr sz="1253"/>
            </a:lvl5pPr>
            <a:lvl6pPr>
              <a:defRPr sz="1253"/>
            </a:lvl6pPr>
            <a:lvl7pPr>
              <a:defRPr sz="1253"/>
            </a:lvl7pPr>
            <a:lvl8pPr>
              <a:defRPr sz="1253"/>
            </a:lvl8pPr>
            <a:lvl9pPr>
              <a:defRPr sz="12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744" y="2658904"/>
            <a:ext cx="1848356" cy="4925948"/>
          </a:xfrm>
        </p:spPr>
        <p:txBody>
          <a:bodyPr/>
          <a:lstStyle>
            <a:lvl1pPr marL="0" indent="0">
              <a:buNone/>
              <a:defRPr sz="1003"/>
            </a:lvl1pPr>
            <a:lvl2pPr marL="286527" indent="0">
              <a:buNone/>
              <a:defRPr sz="877"/>
            </a:lvl2pPr>
            <a:lvl3pPr marL="573054" indent="0">
              <a:buNone/>
              <a:defRPr sz="752"/>
            </a:lvl3pPr>
            <a:lvl4pPr marL="859582" indent="0">
              <a:buNone/>
              <a:defRPr sz="627"/>
            </a:lvl4pPr>
            <a:lvl5pPr marL="1146109" indent="0">
              <a:buNone/>
              <a:defRPr sz="627"/>
            </a:lvl5pPr>
            <a:lvl6pPr marL="1432636" indent="0">
              <a:buNone/>
              <a:defRPr sz="627"/>
            </a:lvl6pPr>
            <a:lvl7pPr marL="1719163" indent="0">
              <a:buNone/>
              <a:defRPr sz="627"/>
            </a:lvl7pPr>
            <a:lvl8pPr marL="2005691" indent="0">
              <a:buNone/>
              <a:defRPr sz="627"/>
            </a:lvl8pPr>
            <a:lvl9pPr marL="2292218" indent="0">
              <a:buNone/>
              <a:defRPr sz="6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44" y="590868"/>
            <a:ext cx="1848356" cy="2068036"/>
          </a:xfrm>
        </p:spPr>
        <p:txBody>
          <a:bodyPr anchor="b"/>
          <a:lstStyle>
            <a:lvl1pPr>
              <a:defRPr sz="2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36369" y="1276112"/>
            <a:ext cx="2901255" cy="6298484"/>
          </a:xfrm>
        </p:spPr>
        <p:txBody>
          <a:bodyPr anchor="t"/>
          <a:lstStyle>
            <a:lvl1pPr marL="0" indent="0">
              <a:buNone/>
              <a:defRPr sz="2005"/>
            </a:lvl1pPr>
            <a:lvl2pPr marL="286527" indent="0">
              <a:buNone/>
              <a:defRPr sz="1755"/>
            </a:lvl2pPr>
            <a:lvl3pPr marL="573054" indent="0">
              <a:buNone/>
              <a:defRPr sz="1504"/>
            </a:lvl3pPr>
            <a:lvl4pPr marL="859582" indent="0">
              <a:buNone/>
              <a:defRPr sz="1253"/>
            </a:lvl4pPr>
            <a:lvl5pPr marL="1146109" indent="0">
              <a:buNone/>
              <a:defRPr sz="1253"/>
            </a:lvl5pPr>
            <a:lvl6pPr marL="1432636" indent="0">
              <a:buNone/>
              <a:defRPr sz="1253"/>
            </a:lvl6pPr>
            <a:lvl7pPr marL="1719163" indent="0">
              <a:buNone/>
              <a:defRPr sz="1253"/>
            </a:lvl7pPr>
            <a:lvl8pPr marL="2005691" indent="0">
              <a:buNone/>
              <a:defRPr sz="1253"/>
            </a:lvl8pPr>
            <a:lvl9pPr marL="2292218" indent="0">
              <a:buNone/>
              <a:defRPr sz="12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744" y="2658904"/>
            <a:ext cx="1848356" cy="4925948"/>
          </a:xfrm>
        </p:spPr>
        <p:txBody>
          <a:bodyPr/>
          <a:lstStyle>
            <a:lvl1pPr marL="0" indent="0">
              <a:buNone/>
              <a:defRPr sz="1003"/>
            </a:lvl1pPr>
            <a:lvl2pPr marL="286527" indent="0">
              <a:buNone/>
              <a:defRPr sz="877"/>
            </a:lvl2pPr>
            <a:lvl3pPr marL="573054" indent="0">
              <a:buNone/>
              <a:defRPr sz="752"/>
            </a:lvl3pPr>
            <a:lvl4pPr marL="859582" indent="0">
              <a:buNone/>
              <a:defRPr sz="627"/>
            </a:lvl4pPr>
            <a:lvl5pPr marL="1146109" indent="0">
              <a:buNone/>
              <a:defRPr sz="627"/>
            </a:lvl5pPr>
            <a:lvl6pPr marL="1432636" indent="0">
              <a:buNone/>
              <a:defRPr sz="627"/>
            </a:lvl6pPr>
            <a:lvl7pPr marL="1719163" indent="0">
              <a:buNone/>
              <a:defRPr sz="627"/>
            </a:lvl7pPr>
            <a:lvl8pPr marL="2005691" indent="0">
              <a:buNone/>
              <a:defRPr sz="627"/>
            </a:lvl8pPr>
            <a:lvl9pPr marL="2292218" indent="0">
              <a:buNone/>
              <a:defRPr sz="6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2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998" y="471875"/>
            <a:ext cx="4942880" cy="1713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998" y="2359367"/>
            <a:ext cx="4942880" cy="5623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998" y="8214702"/>
            <a:ext cx="1289447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FF548-DDC9-45D6-89D0-EBAE9ADB0E62}" type="datetimeFigureOut">
              <a:rPr lang="en-GB" smtClean="0"/>
              <a:t>29/07/2021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8353" y="8214702"/>
            <a:ext cx="1934170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7430" y="8214702"/>
            <a:ext cx="1289447" cy="471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0B05-1025-44ED-9FE5-E529E6B168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98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3054" rtl="0" eaLnBrk="1" latinLnBrk="0" hangingPunct="1">
        <a:lnSpc>
          <a:spcPct val="90000"/>
        </a:lnSpc>
        <a:spcBef>
          <a:spcPct val="0"/>
        </a:spcBef>
        <a:buNone/>
        <a:defRPr sz="27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264" indent="-143264" algn="l" defTabSz="573054" rtl="0" eaLnBrk="1" latinLnBrk="0" hangingPunct="1">
        <a:lnSpc>
          <a:spcPct val="90000"/>
        </a:lnSpc>
        <a:spcBef>
          <a:spcPts val="627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1pPr>
      <a:lvl2pPr marL="429791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504" kern="1200">
          <a:solidFill>
            <a:schemeClr val="tx1"/>
          </a:solidFill>
          <a:latin typeface="+mn-lt"/>
          <a:ea typeface="+mn-ea"/>
          <a:cs typeface="+mn-cs"/>
        </a:defRPr>
      </a:lvl2pPr>
      <a:lvl3pPr marL="716318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253" kern="1200">
          <a:solidFill>
            <a:schemeClr val="tx1"/>
          </a:solidFill>
          <a:latin typeface="+mn-lt"/>
          <a:ea typeface="+mn-ea"/>
          <a:cs typeface="+mn-cs"/>
        </a:defRPr>
      </a:lvl3pPr>
      <a:lvl4pPr marL="1002845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4pPr>
      <a:lvl5pPr marL="1289373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5pPr>
      <a:lvl6pPr marL="1575900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6pPr>
      <a:lvl7pPr marL="1862427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7pPr>
      <a:lvl8pPr marL="2148954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8pPr>
      <a:lvl9pPr marL="2435482" indent="-143264" algn="l" defTabSz="573054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11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1pPr>
      <a:lvl2pPr marL="286527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2pPr>
      <a:lvl3pPr marL="573054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3pPr>
      <a:lvl4pPr marL="859582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4pPr>
      <a:lvl5pPr marL="1146109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5pPr>
      <a:lvl6pPr marL="1432636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6pPr>
      <a:lvl7pPr marL="1719163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7pPr>
      <a:lvl8pPr marL="2005691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8pPr>
      <a:lvl9pPr marL="2292218" algn="l" defTabSz="573054" rtl="0" eaLnBrk="1" latinLnBrk="0" hangingPunct="1">
        <a:defRPr sz="11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6567C28-617D-4CA2-A95E-AD59E3D186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55537"/>
              </p:ext>
            </p:extLst>
          </p:nvPr>
        </p:nvGraphicFramePr>
        <p:xfrm>
          <a:off x="-19050" y="1204913"/>
          <a:ext cx="3060700" cy="182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Prism 9" r:id="rId4" imgW="9815139" imgH="5863668" progId="Prism9.Document">
                  <p:embed/>
                </p:oleObj>
              </mc:Choice>
              <mc:Fallback>
                <p:oleObj name="Prism 9" r:id="rId4" imgW="9815139" imgH="5863668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6567C28-617D-4CA2-A95E-AD59E3D186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9050" y="1204913"/>
                        <a:ext cx="3060700" cy="182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E3B0959-C174-419E-83A3-EE85F30ED6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29083"/>
              </p:ext>
            </p:extLst>
          </p:nvPr>
        </p:nvGraphicFramePr>
        <p:xfrm>
          <a:off x="2846388" y="1129870"/>
          <a:ext cx="3060700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Prism 9" r:id="rId6" imgW="9742031" imgH="6238948" progId="Prism9.Document">
                  <p:embed/>
                </p:oleObj>
              </mc:Choice>
              <mc:Fallback>
                <p:oleObj name="Prism 9" r:id="rId6" imgW="9742031" imgH="6238948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E3B0959-C174-419E-83A3-EE85F30ED6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46388" y="1129870"/>
                        <a:ext cx="3060700" cy="195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0E34898-ECAC-4CB1-BF04-F2125A337721}"/>
              </a:ext>
            </a:extLst>
          </p:cNvPr>
          <p:cNvSpPr txBox="1"/>
          <p:nvPr/>
        </p:nvSpPr>
        <p:spPr>
          <a:xfrm>
            <a:off x="0" y="909463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B2BAB7-6D5C-42E6-868F-34E806F03613}"/>
              </a:ext>
            </a:extLst>
          </p:cNvPr>
          <p:cNvSpPr txBox="1"/>
          <p:nvPr/>
        </p:nvSpPr>
        <p:spPr>
          <a:xfrm>
            <a:off x="2806125" y="912610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0843B7-FBE7-B24E-81C6-480AA29E4E67}"/>
              </a:ext>
            </a:extLst>
          </p:cNvPr>
          <p:cNvSpPr txBox="1"/>
          <p:nvPr/>
        </p:nvSpPr>
        <p:spPr>
          <a:xfrm>
            <a:off x="0" y="43465"/>
            <a:ext cx="3193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Figure 2-figure supplement 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478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12418</TotalTime>
  <Words>7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Anton van der Merwe</cp:lastModifiedBy>
  <cp:revision>52</cp:revision>
  <cp:lastPrinted>2021-04-30T15:15:16Z</cp:lastPrinted>
  <dcterms:created xsi:type="dcterms:W3CDTF">2021-03-31T13:32:24Z</dcterms:created>
  <dcterms:modified xsi:type="dcterms:W3CDTF">2021-07-29T17:04:44Z</dcterms:modified>
</cp:coreProperties>
</file>