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46" r:id="rId2"/>
  </p:sldIdLst>
  <p:sldSz cx="5730875" cy="88630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86348" autoAdjust="0"/>
  </p:normalViewPr>
  <p:slideViewPr>
    <p:cSldViewPr snapToGrid="0">
      <p:cViewPr varScale="1">
        <p:scale>
          <a:sx n="103" d="100"/>
          <a:sy n="103" d="100"/>
        </p:scale>
        <p:origin x="4128" y="16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0B5C2-98B1-456D-94AC-A527E232F175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1243013"/>
            <a:ext cx="21685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C6281-C0EA-4351-B698-A239BCD67D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72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1pPr>
    <a:lvl2pPr marL="39797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2pPr>
    <a:lvl3pPr marL="79594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3pPr>
    <a:lvl4pPr marL="119391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4pPr>
    <a:lvl5pPr marL="159189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5pPr>
    <a:lvl6pPr marL="198986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6pPr>
    <a:lvl7pPr marL="238783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7pPr>
    <a:lvl8pPr marL="278580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8pPr>
    <a:lvl9pPr marL="3183781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43150" y="1243013"/>
            <a:ext cx="217170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5C6281-C0EA-4351-B698-A239BCD67D7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74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816" y="1450498"/>
            <a:ext cx="4871244" cy="3085642"/>
          </a:xfrm>
        </p:spPr>
        <p:txBody>
          <a:bodyPr anchor="b"/>
          <a:lstStyle>
            <a:lvl1pPr algn="ctr"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360" y="4655134"/>
            <a:ext cx="4298156" cy="2139843"/>
          </a:xfrm>
        </p:spPr>
        <p:txBody>
          <a:bodyPr/>
          <a:lstStyle>
            <a:lvl1pPr marL="0" indent="0" algn="ctr">
              <a:buNone/>
              <a:defRPr sz="1504"/>
            </a:lvl1pPr>
            <a:lvl2pPr marL="286527" indent="0" algn="ctr">
              <a:buNone/>
              <a:defRPr sz="1253"/>
            </a:lvl2pPr>
            <a:lvl3pPr marL="573054" indent="0" algn="ctr">
              <a:buNone/>
              <a:defRPr sz="1128"/>
            </a:lvl3pPr>
            <a:lvl4pPr marL="859582" indent="0" algn="ctr">
              <a:buNone/>
              <a:defRPr sz="1003"/>
            </a:lvl4pPr>
            <a:lvl5pPr marL="1146109" indent="0" algn="ctr">
              <a:buNone/>
              <a:defRPr sz="1003"/>
            </a:lvl5pPr>
            <a:lvl6pPr marL="1432636" indent="0" algn="ctr">
              <a:buNone/>
              <a:defRPr sz="1003"/>
            </a:lvl6pPr>
            <a:lvl7pPr marL="1719163" indent="0" algn="ctr">
              <a:buNone/>
              <a:defRPr sz="1003"/>
            </a:lvl7pPr>
            <a:lvl8pPr marL="2005691" indent="0" algn="ctr">
              <a:buNone/>
              <a:defRPr sz="1003"/>
            </a:lvl8pPr>
            <a:lvl9pPr marL="2292218" indent="0" algn="ctr">
              <a:buNone/>
              <a:defRPr sz="10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84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35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01158" y="471873"/>
            <a:ext cx="1235720" cy="75109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3998" y="471873"/>
            <a:ext cx="3635524" cy="75109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72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6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013" y="2209601"/>
            <a:ext cx="4942880" cy="3686767"/>
          </a:xfrm>
        </p:spPr>
        <p:txBody>
          <a:bodyPr anchor="b"/>
          <a:lstStyle>
            <a:lvl1pPr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013" y="5931246"/>
            <a:ext cx="4942880" cy="1938783"/>
          </a:xfrm>
        </p:spPr>
        <p:txBody>
          <a:bodyPr/>
          <a:lstStyle>
            <a:lvl1pPr marL="0" indent="0">
              <a:buNone/>
              <a:defRPr sz="1504">
                <a:solidFill>
                  <a:schemeClr val="tx1"/>
                </a:solidFill>
              </a:defRPr>
            </a:lvl1pPr>
            <a:lvl2pPr marL="286527" indent="0">
              <a:buNone/>
              <a:defRPr sz="1253">
                <a:solidFill>
                  <a:schemeClr val="tx1">
                    <a:tint val="75000"/>
                  </a:schemeClr>
                </a:solidFill>
              </a:defRPr>
            </a:lvl2pPr>
            <a:lvl3pPr marL="573054" indent="0">
              <a:buNone/>
              <a:defRPr sz="1128">
                <a:solidFill>
                  <a:schemeClr val="tx1">
                    <a:tint val="75000"/>
                  </a:schemeClr>
                </a:solidFill>
              </a:defRPr>
            </a:lvl3pPr>
            <a:lvl4pPr marL="859582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4pPr>
            <a:lvl5pPr marL="1146109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5pPr>
            <a:lvl6pPr marL="1432636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6pPr>
            <a:lvl7pPr marL="1719163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7pPr>
            <a:lvl8pPr marL="2005691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8pPr>
            <a:lvl9pPr marL="2292218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5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3998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255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96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471875"/>
            <a:ext cx="4942880" cy="17131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4745" y="2172670"/>
            <a:ext cx="242442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4745" y="3237461"/>
            <a:ext cx="242442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256" y="2172670"/>
            <a:ext cx="243636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256" y="3237461"/>
            <a:ext cx="243636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65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5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6369" y="1276112"/>
            <a:ext cx="2901255" cy="6298484"/>
          </a:xfrm>
        </p:spPr>
        <p:txBody>
          <a:bodyPr/>
          <a:lstStyle>
            <a:lvl1pPr>
              <a:defRPr sz="2005"/>
            </a:lvl1pPr>
            <a:lvl2pPr>
              <a:defRPr sz="1755"/>
            </a:lvl2pPr>
            <a:lvl3pPr>
              <a:defRPr sz="1504"/>
            </a:lvl3pPr>
            <a:lvl4pPr>
              <a:defRPr sz="1253"/>
            </a:lvl4pPr>
            <a:lvl5pPr>
              <a:defRPr sz="1253"/>
            </a:lvl5pPr>
            <a:lvl6pPr>
              <a:defRPr sz="1253"/>
            </a:lvl6pPr>
            <a:lvl7pPr>
              <a:defRPr sz="1253"/>
            </a:lvl7pPr>
            <a:lvl8pPr>
              <a:defRPr sz="1253"/>
            </a:lvl8pPr>
            <a:lvl9pPr>
              <a:defRPr sz="12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36369" y="1276112"/>
            <a:ext cx="2901255" cy="6298484"/>
          </a:xfrm>
        </p:spPr>
        <p:txBody>
          <a:bodyPr anchor="t"/>
          <a:lstStyle>
            <a:lvl1pPr marL="0" indent="0">
              <a:buNone/>
              <a:defRPr sz="2005"/>
            </a:lvl1pPr>
            <a:lvl2pPr marL="286527" indent="0">
              <a:buNone/>
              <a:defRPr sz="1755"/>
            </a:lvl2pPr>
            <a:lvl3pPr marL="573054" indent="0">
              <a:buNone/>
              <a:defRPr sz="1504"/>
            </a:lvl3pPr>
            <a:lvl4pPr marL="859582" indent="0">
              <a:buNone/>
              <a:defRPr sz="1253"/>
            </a:lvl4pPr>
            <a:lvl5pPr marL="1146109" indent="0">
              <a:buNone/>
              <a:defRPr sz="1253"/>
            </a:lvl5pPr>
            <a:lvl6pPr marL="1432636" indent="0">
              <a:buNone/>
              <a:defRPr sz="1253"/>
            </a:lvl6pPr>
            <a:lvl7pPr marL="1719163" indent="0">
              <a:buNone/>
              <a:defRPr sz="1253"/>
            </a:lvl7pPr>
            <a:lvl8pPr marL="2005691" indent="0">
              <a:buNone/>
              <a:defRPr sz="1253"/>
            </a:lvl8pPr>
            <a:lvl9pPr marL="2292218" indent="0">
              <a:buNone/>
              <a:defRPr sz="12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2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3998" y="471875"/>
            <a:ext cx="4942880" cy="1713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2359367"/>
            <a:ext cx="4942880" cy="5623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998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8353" y="8214702"/>
            <a:ext cx="1934170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7430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98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3054" rtl="0" eaLnBrk="1" latinLnBrk="0" hangingPunct="1">
        <a:lnSpc>
          <a:spcPct val="90000"/>
        </a:lnSpc>
        <a:spcBef>
          <a:spcPct val="0"/>
        </a:spcBef>
        <a:buNone/>
        <a:defRPr sz="27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264" indent="-143264" algn="l" defTabSz="573054" rtl="0" eaLnBrk="1" latinLnBrk="0" hangingPunct="1">
        <a:lnSpc>
          <a:spcPct val="90000"/>
        </a:lnSpc>
        <a:spcBef>
          <a:spcPts val="627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29791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504" kern="1200">
          <a:solidFill>
            <a:schemeClr val="tx1"/>
          </a:solidFill>
          <a:latin typeface="+mn-lt"/>
          <a:ea typeface="+mn-ea"/>
          <a:cs typeface="+mn-cs"/>
        </a:defRPr>
      </a:lvl2pPr>
      <a:lvl3pPr marL="716318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253" kern="1200">
          <a:solidFill>
            <a:schemeClr val="tx1"/>
          </a:solidFill>
          <a:latin typeface="+mn-lt"/>
          <a:ea typeface="+mn-ea"/>
          <a:cs typeface="+mn-cs"/>
        </a:defRPr>
      </a:lvl3pPr>
      <a:lvl4pPr marL="1002845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289373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575900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862427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148954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435482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1pPr>
      <a:lvl2pPr marL="286527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2pPr>
      <a:lvl3pPr marL="573054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3pPr>
      <a:lvl4pPr marL="859582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146109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432636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719163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005691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292218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26E7CD-9CE1-5C42-BCFD-6FFD3740FF39}"/>
              </a:ext>
            </a:extLst>
          </p:cNvPr>
          <p:cNvSpPr txBox="1"/>
          <p:nvPr/>
        </p:nvSpPr>
        <p:spPr>
          <a:xfrm>
            <a:off x="0" y="0"/>
            <a:ext cx="3360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Figure 1–figure supplement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54BE1B-AC60-EA4E-8DFD-4AB135C345CF}"/>
              </a:ext>
            </a:extLst>
          </p:cNvPr>
          <p:cNvSpPr txBox="1"/>
          <p:nvPr/>
        </p:nvSpPr>
        <p:spPr>
          <a:xfrm>
            <a:off x="0" y="519074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468CEC-B3D3-0340-A206-F95AA3DD63B9}"/>
              </a:ext>
            </a:extLst>
          </p:cNvPr>
          <p:cNvSpPr txBox="1"/>
          <p:nvPr/>
        </p:nvSpPr>
        <p:spPr>
          <a:xfrm>
            <a:off x="2899787" y="467216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ABCBEB-E622-004D-BCD1-1AD4F47E5AC3}"/>
              </a:ext>
            </a:extLst>
          </p:cNvPr>
          <p:cNvSpPr txBox="1"/>
          <p:nvPr/>
        </p:nvSpPr>
        <p:spPr>
          <a:xfrm>
            <a:off x="0" y="3699245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8D5218-076B-C643-8870-4169E5631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8955" y="4054155"/>
            <a:ext cx="2783253" cy="27433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4C5B8C-E019-8947-931C-BEDD86C1A4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97" y="4099355"/>
            <a:ext cx="2783253" cy="27200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D4202C-FCD5-D441-BF41-D5DB9BCEF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1318" y="883526"/>
            <a:ext cx="2781722" cy="2710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67227F2-AFB6-684E-BF35-33C974B182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67326"/>
            <a:ext cx="2786555" cy="274319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2CCA3C6-9661-9447-A90D-B5A24D51D221}"/>
              </a:ext>
            </a:extLst>
          </p:cNvPr>
          <p:cNvSpPr txBox="1"/>
          <p:nvPr/>
        </p:nvSpPr>
        <p:spPr>
          <a:xfrm>
            <a:off x="2872952" y="369924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52643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12418</TotalTime>
  <Words>11</Words>
  <Application>Microsoft Macintosh PowerPoint</Application>
  <PresentationFormat>Custom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Anton van der Merwe</cp:lastModifiedBy>
  <cp:revision>52</cp:revision>
  <cp:lastPrinted>2021-04-30T15:15:16Z</cp:lastPrinted>
  <dcterms:created xsi:type="dcterms:W3CDTF">2021-03-31T13:32:24Z</dcterms:created>
  <dcterms:modified xsi:type="dcterms:W3CDTF">2021-07-29T17:02:20Z</dcterms:modified>
</cp:coreProperties>
</file>