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354" r:id="rId2"/>
  </p:sldIdLst>
  <p:sldSz cx="5730875" cy="886301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96" autoAdjust="0"/>
    <p:restoredTop sz="86348" autoAdjust="0"/>
  </p:normalViewPr>
  <p:slideViewPr>
    <p:cSldViewPr snapToGrid="0">
      <p:cViewPr varScale="1">
        <p:scale>
          <a:sx n="103" d="100"/>
          <a:sy n="103" d="100"/>
        </p:scale>
        <p:origin x="4168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image" Target="../media/image2.emf"/><Relationship Id="rId16" Type="http://schemas.openxmlformats.org/officeDocument/2006/relationships/image" Target="../media/image16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5" Type="http://schemas.openxmlformats.org/officeDocument/2006/relationships/image" Target="../media/image1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Relationship Id="rId14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0B5C2-98B1-456D-94AC-A527E232F175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44738" y="1243013"/>
            <a:ext cx="2168525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C6281-C0EA-4351-B698-A239BCD67D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721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1pPr>
    <a:lvl2pPr marL="397973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2pPr>
    <a:lvl3pPr marL="795945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3pPr>
    <a:lvl4pPr marL="1193918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4pPr>
    <a:lvl5pPr marL="1591890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5pPr>
    <a:lvl6pPr marL="1989863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6pPr>
    <a:lvl7pPr marL="2387835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7pPr>
    <a:lvl8pPr marL="2785808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8pPr>
    <a:lvl9pPr marL="3183781" algn="l" defTabSz="795945" rtl="0" eaLnBrk="1" latinLnBrk="0" hangingPunct="1">
      <a:defRPr sz="10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5C6281-C0EA-4351-B698-A239BCD67D7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138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816" y="1450498"/>
            <a:ext cx="4871244" cy="3085642"/>
          </a:xfrm>
        </p:spPr>
        <p:txBody>
          <a:bodyPr anchor="b"/>
          <a:lstStyle>
            <a:lvl1pPr algn="ctr">
              <a:defRPr sz="3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6360" y="4655134"/>
            <a:ext cx="4298156" cy="2139843"/>
          </a:xfrm>
        </p:spPr>
        <p:txBody>
          <a:bodyPr/>
          <a:lstStyle>
            <a:lvl1pPr marL="0" indent="0" algn="ctr">
              <a:buNone/>
              <a:defRPr sz="1504"/>
            </a:lvl1pPr>
            <a:lvl2pPr marL="286527" indent="0" algn="ctr">
              <a:buNone/>
              <a:defRPr sz="1253"/>
            </a:lvl2pPr>
            <a:lvl3pPr marL="573054" indent="0" algn="ctr">
              <a:buNone/>
              <a:defRPr sz="1128"/>
            </a:lvl3pPr>
            <a:lvl4pPr marL="859582" indent="0" algn="ctr">
              <a:buNone/>
              <a:defRPr sz="1003"/>
            </a:lvl4pPr>
            <a:lvl5pPr marL="1146109" indent="0" algn="ctr">
              <a:buNone/>
              <a:defRPr sz="1003"/>
            </a:lvl5pPr>
            <a:lvl6pPr marL="1432636" indent="0" algn="ctr">
              <a:buNone/>
              <a:defRPr sz="1003"/>
            </a:lvl6pPr>
            <a:lvl7pPr marL="1719163" indent="0" algn="ctr">
              <a:buNone/>
              <a:defRPr sz="1003"/>
            </a:lvl7pPr>
            <a:lvl8pPr marL="2005691" indent="0" algn="ctr">
              <a:buNone/>
              <a:defRPr sz="1003"/>
            </a:lvl8pPr>
            <a:lvl9pPr marL="2292218" indent="0" algn="ctr">
              <a:buNone/>
              <a:defRPr sz="100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845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359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01158" y="471873"/>
            <a:ext cx="1235720" cy="75109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3998" y="471873"/>
            <a:ext cx="3635524" cy="75109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72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68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013" y="2209601"/>
            <a:ext cx="4942880" cy="3686767"/>
          </a:xfrm>
        </p:spPr>
        <p:txBody>
          <a:bodyPr anchor="b"/>
          <a:lstStyle>
            <a:lvl1pPr>
              <a:defRPr sz="3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013" y="5931246"/>
            <a:ext cx="4942880" cy="1938783"/>
          </a:xfrm>
        </p:spPr>
        <p:txBody>
          <a:bodyPr/>
          <a:lstStyle>
            <a:lvl1pPr marL="0" indent="0">
              <a:buNone/>
              <a:defRPr sz="1504">
                <a:solidFill>
                  <a:schemeClr val="tx1"/>
                </a:solidFill>
              </a:defRPr>
            </a:lvl1pPr>
            <a:lvl2pPr marL="286527" indent="0">
              <a:buNone/>
              <a:defRPr sz="1253">
                <a:solidFill>
                  <a:schemeClr val="tx1">
                    <a:tint val="75000"/>
                  </a:schemeClr>
                </a:solidFill>
              </a:defRPr>
            </a:lvl2pPr>
            <a:lvl3pPr marL="573054" indent="0">
              <a:buNone/>
              <a:defRPr sz="1128">
                <a:solidFill>
                  <a:schemeClr val="tx1">
                    <a:tint val="75000"/>
                  </a:schemeClr>
                </a:solidFill>
              </a:defRPr>
            </a:lvl3pPr>
            <a:lvl4pPr marL="859582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4pPr>
            <a:lvl5pPr marL="1146109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5pPr>
            <a:lvl6pPr marL="1432636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6pPr>
            <a:lvl7pPr marL="1719163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7pPr>
            <a:lvl8pPr marL="2005691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8pPr>
            <a:lvl9pPr marL="2292218" indent="0">
              <a:buNone/>
              <a:defRPr sz="100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657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3998" y="2359367"/>
            <a:ext cx="2435622" cy="5623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1255" y="2359367"/>
            <a:ext cx="2435622" cy="5623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964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471875"/>
            <a:ext cx="4942880" cy="17131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4745" y="2172670"/>
            <a:ext cx="2424428" cy="1064792"/>
          </a:xfrm>
        </p:spPr>
        <p:txBody>
          <a:bodyPr anchor="b"/>
          <a:lstStyle>
            <a:lvl1pPr marL="0" indent="0">
              <a:buNone/>
              <a:defRPr sz="1504" b="1"/>
            </a:lvl1pPr>
            <a:lvl2pPr marL="286527" indent="0">
              <a:buNone/>
              <a:defRPr sz="1253" b="1"/>
            </a:lvl2pPr>
            <a:lvl3pPr marL="573054" indent="0">
              <a:buNone/>
              <a:defRPr sz="1128" b="1"/>
            </a:lvl3pPr>
            <a:lvl4pPr marL="859582" indent="0">
              <a:buNone/>
              <a:defRPr sz="1003" b="1"/>
            </a:lvl4pPr>
            <a:lvl5pPr marL="1146109" indent="0">
              <a:buNone/>
              <a:defRPr sz="1003" b="1"/>
            </a:lvl5pPr>
            <a:lvl6pPr marL="1432636" indent="0">
              <a:buNone/>
              <a:defRPr sz="1003" b="1"/>
            </a:lvl6pPr>
            <a:lvl7pPr marL="1719163" indent="0">
              <a:buNone/>
              <a:defRPr sz="1003" b="1"/>
            </a:lvl7pPr>
            <a:lvl8pPr marL="2005691" indent="0">
              <a:buNone/>
              <a:defRPr sz="1003" b="1"/>
            </a:lvl8pPr>
            <a:lvl9pPr marL="2292218" indent="0">
              <a:buNone/>
              <a:defRPr sz="10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4745" y="3237461"/>
            <a:ext cx="2424428" cy="47618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01256" y="2172670"/>
            <a:ext cx="2436368" cy="1064792"/>
          </a:xfrm>
        </p:spPr>
        <p:txBody>
          <a:bodyPr anchor="b"/>
          <a:lstStyle>
            <a:lvl1pPr marL="0" indent="0">
              <a:buNone/>
              <a:defRPr sz="1504" b="1"/>
            </a:lvl1pPr>
            <a:lvl2pPr marL="286527" indent="0">
              <a:buNone/>
              <a:defRPr sz="1253" b="1"/>
            </a:lvl2pPr>
            <a:lvl3pPr marL="573054" indent="0">
              <a:buNone/>
              <a:defRPr sz="1128" b="1"/>
            </a:lvl3pPr>
            <a:lvl4pPr marL="859582" indent="0">
              <a:buNone/>
              <a:defRPr sz="1003" b="1"/>
            </a:lvl4pPr>
            <a:lvl5pPr marL="1146109" indent="0">
              <a:buNone/>
              <a:defRPr sz="1003" b="1"/>
            </a:lvl5pPr>
            <a:lvl6pPr marL="1432636" indent="0">
              <a:buNone/>
              <a:defRPr sz="1003" b="1"/>
            </a:lvl6pPr>
            <a:lvl7pPr marL="1719163" indent="0">
              <a:buNone/>
              <a:defRPr sz="1003" b="1"/>
            </a:lvl7pPr>
            <a:lvl8pPr marL="2005691" indent="0">
              <a:buNone/>
              <a:defRPr sz="1003" b="1"/>
            </a:lvl8pPr>
            <a:lvl9pPr marL="2292218" indent="0">
              <a:buNone/>
              <a:defRPr sz="10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01256" y="3237461"/>
            <a:ext cx="2436368" cy="47618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7659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5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78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590868"/>
            <a:ext cx="1848356" cy="2068036"/>
          </a:xfrm>
        </p:spPr>
        <p:txBody>
          <a:bodyPr anchor="b"/>
          <a:lstStyle>
            <a:lvl1pPr>
              <a:defRPr sz="20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6369" y="1276112"/>
            <a:ext cx="2901255" cy="6298484"/>
          </a:xfrm>
        </p:spPr>
        <p:txBody>
          <a:bodyPr/>
          <a:lstStyle>
            <a:lvl1pPr>
              <a:defRPr sz="2005"/>
            </a:lvl1pPr>
            <a:lvl2pPr>
              <a:defRPr sz="1755"/>
            </a:lvl2pPr>
            <a:lvl3pPr>
              <a:defRPr sz="1504"/>
            </a:lvl3pPr>
            <a:lvl4pPr>
              <a:defRPr sz="1253"/>
            </a:lvl4pPr>
            <a:lvl5pPr>
              <a:defRPr sz="1253"/>
            </a:lvl5pPr>
            <a:lvl6pPr>
              <a:defRPr sz="1253"/>
            </a:lvl6pPr>
            <a:lvl7pPr>
              <a:defRPr sz="1253"/>
            </a:lvl7pPr>
            <a:lvl8pPr>
              <a:defRPr sz="1253"/>
            </a:lvl8pPr>
            <a:lvl9pPr>
              <a:defRPr sz="12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744" y="2658904"/>
            <a:ext cx="1848356" cy="4925948"/>
          </a:xfrm>
        </p:spPr>
        <p:txBody>
          <a:bodyPr/>
          <a:lstStyle>
            <a:lvl1pPr marL="0" indent="0">
              <a:buNone/>
              <a:defRPr sz="1003"/>
            </a:lvl1pPr>
            <a:lvl2pPr marL="286527" indent="0">
              <a:buNone/>
              <a:defRPr sz="877"/>
            </a:lvl2pPr>
            <a:lvl3pPr marL="573054" indent="0">
              <a:buNone/>
              <a:defRPr sz="752"/>
            </a:lvl3pPr>
            <a:lvl4pPr marL="859582" indent="0">
              <a:buNone/>
              <a:defRPr sz="627"/>
            </a:lvl4pPr>
            <a:lvl5pPr marL="1146109" indent="0">
              <a:buNone/>
              <a:defRPr sz="627"/>
            </a:lvl5pPr>
            <a:lvl6pPr marL="1432636" indent="0">
              <a:buNone/>
              <a:defRPr sz="627"/>
            </a:lvl6pPr>
            <a:lvl7pPr marL="1719163" indent="0">
              <a:buNone/>
              <a:defRPr sz="627"/>
            </a:lvl7pPr>
            <a:lvl8pPr marL="2005691" indent="0">
              <a:buNone/>
              <a:defRPr sz="627"/>
            </a:lvl8pPr>
            <a:lvl9pPr marL="2292218" indent="0">
              <a:buNone/>
              <a:defRPr sz="6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744" y="590868"/>
            <a:ext cx="1848356" cy="2068036"/>
          </a:xfrm>
        </p:spPr>
        <p:txBody>
          <a:bodyPr anchor="b"/>
          <a:lstStyle>
            <a:lvl1pPr>
              <a:defRPr sz="20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36369" y="1276112"/>
            <a:ext cx="2901255" cy="6298484"/>
          </a:xfrm>
        </p:spPr>
        <p:txBody>
          <a:bodyPr anchor="t"/>
          <a:lstStyle>
            <a:lvl1pPr marL="0" indent="0">
              <a:buNone/>
              <a:defRPr sz="2005"/>
            </a:lvl1pPr>
            <a:lvl2pPr marL="286527" indent="0">
              <a:buNone/>
              <a:defRPr sz="1755"/>
            </a:lvl2pPr>
            <a:lvl3pPr marL="573054" indent="0">
              <a:buNone/>
              <a:defRPr sz="1504"/>
            </a:lvl3pPr>
            <a:lvl4pPr marL="859582" indent="0">
              <a:buNone/>
              <a:defRPr sz="1253"/>
            </a:lvl4pPr>
            <a:lvl5pPr marL="1146109" indent="0">
              <a:buNone/>
              <a:defRPr sz="1253"/>
            </a:lvl5pPr>
            <a:lvl6pPr marL="1432636" indent="0">
              <a:buNone/>
              <a:defRPr sz="1253"/>
            </a:lvl6pPr>
            <a:lvl7pPr marL="1719163" indent="0">
              <a:buNone/>
              <a:defRPr sz="1253"/>
            </a:lvl7pPr>
            <a:lvl8pPr marL="2005691" indent="0">
              <a:buNone/>
              <a:defRPr sz="1253"/>
            </a:lvl8pPr>
            <a:lvl9pPr marL="2292218" indent="0">
              <a:buNone/>
              <a:defRPr sz="12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4744" y="2658904"/>
            <a:ext cx="1848356" cy="4925948"/>
          </a:xfrm>
        </p:spPr>
        <p:txBody>
          <a:bodyPr/>
          <a:lstStyle>
            <a:lvl1pPr marL="0" indent="0">
              <a:buNone/>
              <a:defRPr sz="1003"/>
            </a:lvl1pPr>
            <a:lvl2pPr marL="286527" indent="0">
              <a:buNone/>
              <a:defRPr sz="877"/>
            </a:lvl2pPr>
            <a:lvl3pPr marL="573054" indent="0">
              <a:buNone/>
              <a:defRPr sz="752"/>
            </a:lvl3pPr>
            <a:lvl4pPr marL="859582" indent="0">
              <a:buNone/>
              <a:defRPr sz="627"/>
            </a:lvl4pPr>
            <a:lvl5pPr marL="1146109" indent="0">
              <a:buNone/>
              <a:defRPr sz="627"/>
            </a:lvl5pPr>
            <a:lvl6pPr marL="1432636" indent="0">
              <a:buNone/>
              <a:defRPr sz="627"/>
            </a:lvl6pPr>
            <a:lvl7pPr marL="1719163" indent="0">
              <a:buNone/>
              <a:defRPr sz="627"/>
            </a:lvl7pPr>
            <a:lvl8pPr marL="2005691" indent="0">
              <a:buNone/>
              <a:defRPr sz="627"/>
            </a:lvl8pPr>
            <a:lvl9pPr marL="2292218" indent="0">
              <a:buNone/>
              <a:defRPr sz="6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123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3998" y="471875"/>
            <a:ext cx="4942880" cy="1713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998" y="2359367"/>
            <a:ext cx="4942880" cy="5623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3998" y="8214702"/>
            <a:ext cx="1289447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FF548-DDC9-45D6-89D0-EBAE9ADB0E62}" type="datetimeFigureOut">
              <a:rPr lang="en-GB" smtClean="0"/>
              <a:t>29/07/2021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8353" y="8214702"/>
            <a:ext cx="1934170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7430" y="8214702"/>
            <a:ext cx="1289447" cy="4718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10B05-1025-44ED-9FE5-E529E6B168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981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73054" rtl="0" eaLnBrk="1" latinLnBrk="0" hangingPunct="1">
        <a:lnSpc>
          <a:spcPct val="90000"/>
        </a:lnSpc>
        <a:spcBef>
          <a:spcPct val="0"/>
        </a:spcBef>
        <a:buNone/>
        <a:defRPr sz="27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264" indent="-143264" algn="l" defTabSz="573054" rtl="0" eaLnBrk="1" latinLnBrk="0" hangingPunct="1">
        <a:lnSpc>
          <a:spcPct val="90000"/>
        </a:lnSpc>
        <a:spcBef>
          <a:spcPts val="627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29791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504" kern="1200">
          <a:solidFill>
            <a:schemeClr val="tx1"/>
          </a:solidFill>
          <a:latin typeface="+mn-lt"/>
          <a:ea typeface="+mn-ea"/>
          <a:cs typeface="+mn-cs"/>
        </a:defRPr>
      </a:lvl2pPr>
      <a:lvl3pPr marL="716318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253" kern="1200">
          <a:solidFill>
            <a:schemeClr val="tx1"/>
          </a:solidFill>
          <a:latin typeface="+mn-lt"/>
          <a:ea typeface="+mn-ea"/>
          <a:cs typeface="+mn-cs"/>
        </a:defRPr>
      </a:lvl3pPr>
      <a:lvl4pPr marL="1002845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4pPr>
      <a:lvl5pPr marL="1289373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5pPr>
      <a:lvl6pPr marL="1575900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6pPr>
      <a:lvl7pPr marL="1862427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7pPr>
      <a:lvl8pPr marL="2148954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8pPr>
      <a:lvl9pPr marL="2435482" indent="-143264" algn="l" defTabSz="573054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11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1pPr>
      <a:lvl2pPr marL="286527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2pPr>
      <a:lvl3pPr marL="573054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3pPr>
      <a:lvl4pPr marL="859582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4pPr>
      <a:lvl5pPr marL="1146109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5pPr>
      <a:lvl6pPr marL="1432636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6pPr>
      <a:lvl7pPr marL="1719163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7pPr>
      <a:lvl8pPr marL="2005691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8pPr>
      <a:lvl9pPr marL="2292218" algn="l" defTabSz="573054" rtl="0" eaLnBrk="1" latinLnBrk="0" hangingPunct="1">
        <a:defRPr sz="11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.e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9.e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2.e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emf"/><Relationship Id="rId25" Type="http://schemas.openxmlformats.org/officeDocument/2006/relationships/image" Target="../media/image11.emf"/><Relationship Id="rId33" Type="http://schemas.openxmlformats.org/officeDocument/2006/relationships/image" Target="../media/image15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3.e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5" Type="http://schemas.openxmlformats.org/officeDocument/2006/relationships/image" Target="../media/image1.emf"/><Relationship Id="rId15" Type="http://schemas.openxmlformats.org/officeDocument/2006/relationships/image" Target="../media/image6.emf"/><Relationship Id="rId23" Type="http://schemas.openxmlformats.org/officeDocument/2006/relationships/image" Target="../media/image10.e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emf"/><Relationship Id="rId31" Type="http://schemas.openxmlformats.org/officeDocument/2006/relationships/image" Target="../media/image14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2.e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6.emf"/><Relationship Id="rId8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592E516-7BFD-4E70-A697-01D41D61BD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716488"/>
              </p:ext>
            </p:extLst>
          </p:nvPr>
        </p:nvGraphicFramePr>
        <p:xfrm>
          <a:off x="2770512" y="637774"/>
          <a:ext cx="1606558" cy="978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9" name="Prism 9" r:id="rId4" imgW="9339399" imgH="5690074" progId="Prism9.Document">
                  <p:embed/>
                </p:oleObj>
              </mc:Choice>
              <mc:Fallback>
                <p:oleObj name="Prism 9" r:id="rId4" imgW="9339399" imgH="5690074" progId="Prism9.Document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592E516-7BFD-4E70-A697-01D41D61BD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0512" y="637774"/>
                        <a:ext cx="1606558" cy="9788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0C918EA-0C14-4B48-8AB0-0F73946B02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880076"/>
              </p:ext>
            </p:extLst>
          </p:nvPr>
        </p:nvGraphicFramePr>
        <p:xfrm>
          <a:off x="18725" y="680507"/>
          <a:ext cx="1527943" cy="923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0" name="Prism 9" r:id="rId6" imgW="9339399" imgH="5644334" progId="Prism9.Document">
                  <p:embed/>
                </p:oleObj>
              </mc:Choice>
              <mc:Fallback>
                <p:oleObj name="Prism 9" r:id="rId6" imgW="9339399" imgH="5644334" progId="Prism9.Document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0C918EA-0C14-4B48-8AB0-0F73946B0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725" y="680507"/>
                        <a:ext cx="1527943" cy="923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CD285E9-60CF-447A-88C6-C78C129199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823574"/>
              </p:ext>
            </p:extLst>
          </p:nvPr>
        </p:nvGraphicFramePr>
        <p:xfrm>
          <a:off x="2812847" y="1810558"/>
          <a:ext cx="1605464" cy="97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1" name="Prism 9" r:id="rId8" imgW="9339399" imgH="5690074" progId="Prism9.Document">
                  <p:embed/>
                </p:oleObj>
              </mc:Choice>
              <mc:Fallback>
                <p:oleObj name="Prism 9" r:id="rId8" imgW="9339399" imgH="5690074" progId="Prism9.Document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CD285E9-60CF-447A-88C6-C78C129199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12847" y="1810558"/>
                        <a:ext cx="1605464" cy="97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A625EDC-522F-4E6F-A727-3DDAEEAEA1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890711"/>
              </p:ext>
            </p:extLst>
          </p:nvPr>
        </p:nvGraphicFramePr>
        <p:xfrm>
          <a:off x="0" y="1824924"/>
          <a:ext cx="1605464" cy="97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2" name="Prism 9" r:id="rId10" imgW="9339399" imgH="5691514" progId="Prism9.Document">
                  <p:embed/>
                </p:oleObj>
              </mc:Choice>
              <mc:Fallback>
                <p:oleObj name="Prism 9" r:id="rId10" imgW="9339399" imgH="5691514" progId="Prism9.Document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A625EDC-522F-4E6F-A727-3DDAEEAEA1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0" y="1824924"/>
                        <a:ext cx="1605464" cy="97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D4D3EFB-5788-4554-8CFF-5F5C0876BF16}"/>
              </a:ext>
            </a:extLst>
          </p:cNvPr>
          <p:cNvSpPr txBox="1"/>
          <p:nvPr/>
        </p:nvSpPr>
        <p:spPr>
          <a:xfrm>
            <a:off x="-31117" y="462548"/>
            <a:ext cx="288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FC449-4230-43E3-93AB-DF85093671C8}"/>
              </a:ext>
            </a:extLst>
          </p:cNvPr>
          <p:cNvSpPr txBox="1"/>
          <p:nvPr/>
        </p:nvSpPr>
        <p:spPr>
          <a:xfrm>
            <a:off x="2672402" y="464763"/>
            <a:ext cx="282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886C23-9146-4A1D-907D-A339EAB29CE1}"/>
              </a:ext>
            </a:extLst>
          </p:cNvPr>
          <p:cNvSpPr txBox="1"/>
          <p:nvPr/>
        </p:nvSpPr>
        <p:spPr>
          <a:xfrm>
            <a:off x="2686766" y="1651277"/>
            <a:ext cx="295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299DDA-1596-4A52-BDEA-E885E43974CF}"/>
              </a:ext>
            </a:extLst>
          </p:cNvPr>
          <p:cNvSpPr txBox="1"/>
          <p:nvPr/>
        </p:nvSpPr>
        <p:spPr>
          <a:xfrm>
            <a:off x="-77781" y="1656669"/>
            <a:ext cx="280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EEE6B9-C5C0-E044-894C-A3AA35430FCB}"/>
              </a:ext>
            </a:extLst>
          </p:cNvPr>
          <p:cNvSpPr txBox="1"/>
          <p:nvPr/>
        </p:nvSpPr>
        <p:spPr>
          <a:xfrm>
            <a:off x="0" y="-5105"/>
            <a:ext cx="2586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Figure 3-figure supplement 2</a:t>
            </a:r>
            <a:endParaRPr lang="en-GB" sz="1600" dirty="0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2001C15-38BE-40BC-9C8F-C470AFFA12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049421"/>
              </p:ext>
            </p:extLst>
          </p:nvPr>
        </p:nvGraphicFramePr>
        <p:xfrm>
          <a:off x="4231419" y="629342"/>
          <a:ext cx="1606559" cy="97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3" name="Prism 9" r:id="rId12" imgW="9342641" imgH="5690074" progId="Prism9.Document">
                  <p:embed/>
                </p:oleObj>
              </mc:Choice>
              <mc:Fallback>
                <p:oleObj name="Prism 9" r:id="rId12" imgW="9342641" imgH="5690074" progId="Prism9.Document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2001C15-38BE-40BC-9C8F-C470AFFA12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31419" y="629342"/>
                        <a:ext cx="1606559" cy="97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0AFBB02-078F-4DAC-B048-2361DB436F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520041"/>
              </p:ext>
            </p:extLst>
          </p:nvPr>
        </p:nvGraphicFramePr>
        <p:xfrm>
          <a:off x="1426909" y="716954"/>
          <a:ext cx="1458906" cy="888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4" name="Prism 9" r:id="rId14" imgW="9339399" imgH="5690074" progId="Prism9.Document">
                  <p:embed/>
                </p:oleObj>
              </mc:Choice>
              <mc:Fallback>
                <p:oleObj name="Prism 9" r:id="rId14" imgW="9339399" imgH="5690074" progId="Prism9.Document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0AFBB02-078F-4DAC-B048-2361DB436F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26909" y="716954"/>
                        <a:ext cx="1458906" cy="888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369BAB8-F288-427A-A096-7F9B03BB17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966441"/>
              </p:ext>
            </p:extLst>
          </p:nvPr>
        </p:nvGraphicFramePr>
        <p:xfrm>
          <a:off x="4231419" y="1819657"/>
          <a:ext cx="1605464" cy="97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5" name="Prism 9" r:id="rId16" imgW="9339399" imgH="5690074" progId="Prism9.Document">
                  <p:embed/>
                </p:oleObj>
              </mc:Choice>
              <mc:Fallback>
                <p:oleObj name="Prism 9" r:id="rId16" imgW="9339399" imgH="5690074" progId="Prism9.Document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369BAB8-F288-427A-A096-7F9B03BB17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31419" y="1819657"/>
                        <a:ext cx="1605464" cy="97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7A648FE-D638-45C4-99B1-71255146E3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709759"/>
              </p:ext>
            </p:extLst>
          </p:nvPr>
        </p:nvGraphicFramePr>
        <p:xfrm>
          <a:off x="1426909" y="1821344"/>
          <a:ext cx="1605464" cy="97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6" name="Prism 9" r:id="rId18" imgW="9339399" imgH="5690074" progId="Prism9.Document">
                  <p:embed/>
                </p:oleObj>
              </mc:Choice>
              <mc:Fallback>
                <p:oleObj name="Prism 9" r:id="rId18" imgW="9339399" imgH="5690074" progId="Prism9.Document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87A648FE-D638-45C4-99B1-71255146E3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426909" y="1821344"/>
                        <a:ext cx="1605464" cy="97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3D51383-212E-714C-926C-CDB51A3E08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695193"/>
              </p:ext>
            </p:extLst>
          </p:nvPr>
        </p:nvGraphicFramePr>
        <p:xfrm>
          <a:off x="9042" y="4489692"/>
          <a:ext cx="1585039" cy="939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7" name="Prism 9" r:id="rId20" imgW="9748154" imgH="5778311" progId="Prism9.Document">
                  <p:embed/>
                </p:oleObj>
              </mc:Choice>
              <mc:Fallback>
                <p:oleObj name="Prism 9" r:id="rId20" imgW="9748154" imgH="5778311" progId="Prism9.Document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D1FDE8E-BEC5-41E3-B103-D477593B93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42" y="4489692"/>
                        <a:ext cx="1585039" cy="9397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812A59B-75B4-4D49-99A8-E1D485D8D6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720416"/>
              </p:ext>
            </p:extLst>
          </p:nvPr>
        </p:nvGraphicFramePr>
        <p:xfrm>
          <a:off x="4261466" y="3144289"/>
          <a:ext cx="1602251" cy="951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8" name="Prism 9" r:id="rId22" imgW="9752835" imgH="5790557" progId="Prism9.Document">
                  <p:embed/>
                </p:oleObj>
              </mc:Choice>
              <mc:Fallback>
                <p:oleObj name="Prism 9" r:id="rId22" imgW="9752835" imgH="5790557" progId="Prism9.Document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EA540A9-5999-4BA2-A01E-BCD26CE4FE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61466" y="3144289"/>
                        <a:ext cx="1602251" cy="951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F48ABF4-DBBB-ED4C-9EEA-27276C09A1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486533"/>
              </p:ext>
            </p:extLst>
          </p:nvPr>
        </p:nvGraphicFramePr>
        <p:xfrm>
          <a:off x="2767360" y="3124710"/>
          <a:ext cx="1602251" cy="941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9" name="Prism 9" r:id="rId24" imgW="9708539" imgH="5702319" progId="Prism9.Document">
                  <p:embed/>
                </p:oleObj>
              </mc:Choice>
              <mc:Fallback>
                <p:oleObj name="Prism 9" r:id="rId24" imgW="9708539" imgH="5702319" progId="Prism9.Document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D883C29-B84D-4EF5-8BF2-47B912ED36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67360" y="3124710"/>
                        <a:ext cx="1602251" cy="941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F509E40-B6EA-3045-A316-68C03C82BF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970837"/>
              </p:ext>
            </p:extLst>
          </p:nvPr>
        </p:nvGraphicFramePr>
        <p:xfrm>
          <a:off x="2818549" y="4498075"/>
          <a:ext cx="1585041" cy="931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0" name="Prism 9" r:id="rId26" imgW="9705297" imgH="5699078" progId="Prism9.Document">
                  <p:embed/>
                </p:oleObj>
              </mc:Choice>
              <mc:Fallback>
                <p:oleObj name="Prism 9" r:id="rId26" imgW="9705297" imgH="5699078" progId="Prism9.Document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275B250-311E-4111-B6E5-D82B481C50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818549" y="4498075"/>
                        <a:ext cx="1585041" cy="931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EAF7CD9-BFAF-2C41-A915-9AEFBFE1E0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252956"/>
              </p:ext>
            </p:extLst>
          </p:nvPr>
        </p:nvGraphicFramePr>
        <p:xfrm>
          <a:off x="1362715" y="3106087"/>
          <a:ext cx="1602251" cy="976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1" name="Prism 9" r:id="rId28" imgW="9339399" imgH="5690074" progId="Prism9.Document">
                  <p:embed/>
                </p:oleObj>
              </mc:Choice>
              <mc:Fallback>
                <p:oleObj name="Prism 9" r:id="rId28" imgW="9339399" imgH="5690074" progId="Prism9.Document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F98E4BE-4487-4179-AF91-E1106B621D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362715" y="3106087"/>
                        <a:ext cx="1602251" cy="9762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E4AF66E-009F-DC4D-8E13-C7DAF0EDAA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337990"/>
              </p:ext>
            </p:extLst>
          </p:nvPr>
        </p:nvGraphicFramePr>
        <p:xfrm>
          <a:off x="-4386" y="3117687"/>
          <a:ext cx="1602251" cy="976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2" name="Prism 9" r:id="rId30" imgW="9339399" imgH="5690074" progId="Prism9.Document">
                  <p:embed/>
                </p:oleObj>
              </mc:Choice>
              <mc:Fallback>
                <p:oleObj name="Prism 9" r:id="rId30" imgW="9339399" imgH="5690074" progId="Prism9.Document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7D9D29B-7DEB-4463-BDF9-37EAC29214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-4386" y="3117687"/>
                        <a:ext cx="1602251" cy="976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6511BA4D-CBF6-8E4E-96FB-CF875E3AD5D4}"/>
              </a:ext>
            </a:extLst>
          </p:cNvPr>
          <p:cNvSpPr txBox="1"/>
          <p:nvPr/>
        </p:nvSpPr>
        <p:spPr>
          <a:xfrm>
            <a:off x="-4386" y="2898401"/>
            <a:ext cx="272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45CE02-0950-4448-B7A1-A9E34018B54A}"/>
              </a:ext>
            </a:extLst>
          </p:cNvPr>
          <p:cNvSpPr txBox="1"/>
          <p:nvPr/>
        </p:nvSpPr>
        <p:spPr>
          <a:xfrm>
            <a:off x="2698546" y="2914323"/>
            <a:ext cx="266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882F9A-2764-3E4C-AFEE-9258F0FD13F7}"/>
              </a:ext>
            </a:extLst>
          </p:cNvPr>
          <p:cNvSpPr txBox="1"/>
          <p:nvPr/>
        </p:nvSpPr>
        <p:spPr>
          <a:xfrm>
            <a:off x="2700211" y="4304894"/>
            <a:ext cx="296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26B489B-7CFF-6947-BC52-47648CB51D02}"/>
              </a:ext>
            </a:extLst>
          </p:cNvPr>
          <p:cNvSpPr txBox="1"/>
          <p:nvPr/>
        </p:nvSpPr>
        <p:spPr>
          <a:xfrm>
            <a:off x="-31117" y="4290040"/>
            <a:ext cx="298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</a:t>
            </a:r>
          </a:p>
        </p:txBody>
      </p: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A177F91-D1C7-FC4C-BBBD-A566990F43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650870"/>
              </p:ext>
            </p:extLst>
          </p:nvPr>
        </p:nvGraphicFramePr>
        <p:xfrm>
          <a:off x="1443490" y="4516606"/>
          <a:ext cx="1585041" cy="942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3" name="Prism 9" r:id="rId32" imgW="9754276" imgH="5799921" progId="Prism9.Document">
                  <p:embed/>
                </p:oleObj>
              </mc:Choice>
              <mc:Fallback>
                <p:oleObj name="Prism 9" r:id="rId32" imgW="9754276" imgH="5799921" progId="Prism9.Document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654269F-4E7E-2549-BBC7-40BAA7AB19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443490" y="4516606"/>
                        <a:ext cx="1585041" cy="9421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300AF782-850A-3045-9459-0D801F0A2A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581972"/>
              </p:ext>
            </p:extLst>
          </p:nvPr>
        </p:nvGraphicFramePr>
        <p:xfrm>
          <a:off x="4261466" y="4527723"/>
          <a:ext cx="1585041" cy="941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4" name="Prism 9" r:id="rId34" imgW="9744912" imgH="5784434" progId="Prism9.Document">
                  <p:embed/>
                </p:oleObj>
              </mc:Choice>
              <mc:Fallback>
                <p:oleObj name="Prism 9" r:id="rId34" imgW="9744912" imgH="5784434" progId="Prism9.Document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F8B4492C-E98A-794A-A7A2-81EF70DE03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261466" y="4527723"/>
                        <a:ext cx="1585041" cy="941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1276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12447</TotalTime>
  <Words>13</Words>
  <Application>Microsoft Macintosh PowerPoint</Application>
  <PresentationFormat>Custom</PresentationFormat>
  <Paragraphs>10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Prism 9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Anton van der Merwe</cp:lastModifiedBy>
  <cp:revision>58</cp:revision>
  <cp:lastPrinted>2021-04-30T15:15:16Z</cp:lastPrinted>
  <dcterms:created xsi:type="dcterms:W3CDTF">2021-03-31T13:32:24Z</dcterms:created>
  <dcterms:modified xsi:type="dcterms:W3CDTF">2021-07-29T16:48:02Z</dcterms:modified>
</cp:coreProperties>
</file>