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364" r:id="rId2"/>
  </p:sldIdLst>
  <p:sldSz cx="5730875" cy="8863013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03" autoAdjust="0"/>
    <p:restoredTop sz="86348" autoAdjust="0"/>
  </p:normalViewPr>
  <p:slideViewPr>
    <p:cSldViewPr snapToGrid="0">
      <p:cViewPr>
        <p:scale>
          <a:sx n="190" d="100"/>
          <a:sy n="190" d="100"/>
        </p:scale>
        <p:origin x="1376" y="-22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F0B5C2-98B1-456D-94AC-A527E232F175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44738" y="1243013"/>
            <a:ext cx="2168525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C6281-C0EA-4351-B698-A239BCD67D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5721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1pPr>
    <a:lvl2pPr marL="397973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2pPr>
    <a:lvl3pPr marL="795945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3pPr>
    <a:lvl4pPr marL="1193918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4pPr>
    <a:lvl5pPr marL="1591890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5pPr>
    <a:lvl6pPr marL="1989863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6pPr>
    <a:lvl7pPr marL="2387835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7pPr>
    <a:lvl8pPr marL="2785808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8pPr>
    <a:lvl9pPr marL="3183781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5C6281-C0EA-4351-B698-A239BCD67D7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3489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9816" y="1450498"/>
            <a:ext cx="4871244" cy="3085642"/>
          </a:xfrm>
        </p:spPr>
        <p:txBody>
          <a:bodyPr anchor="b"/>
          <a:lstStyle>
            <a:lvl1pPr algn="ctr">
              <a:defRPr sz="37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6360" y="4655134"/>
            <a:ext cx="4298156" cy="2139843"/>
          </a:xfrm>
        </p:spPr>
        <p:txBody>
          <a:bodyPr/>
          <a:lstStyle>
            <a:lvl1pPr marL="0" indent="0" algn="ctr">
              <a:buNone/>
              <a:defRPr sz="1504"/>
            </a:lvl1pPr>
            <a:lvl2pPr marL="286527" indent="0" algn="ctr">
              <a:buNone/>
              <a:defRPr sz="1253"/>
            </a:lvl2pPr>
            <a:lvl3pPr marL="573054" indent="0" algn="ctr">
              <a:buNone/>
              <a:defRPr sz="1128"/>
            </a:lvl3pPr>
            <a:lvl4pPr marL="859582" indent="0" algn="ctr">
              <a:buNone/>
              <a:defRPr sz="1003"/>
            </a:lvl4pPr>
            <a:lvl5pPr marL="1146109" indent="0" algn="ctr">
              <a:buNone/>
              <a:defRPr sz="1003"/>
            </a:lvl5pPr>
            <a:lvl6pPr marL="1432636" indent="0" algn="ctr">
              <a:buNone/>
              <a:defRPr sz="1003"/>
            </a:lvl6pPr>
            <a:lvl7pPr marL="1719163" indent="0" algn="ctr">
              <a:buNone/>
              <a:defRPr sz="1003"/>
            </a:lvl7pPr>
            <a:lvl8pPr marL="2005691" indent="0" algn="ctr">
              <a:buNone/>
              <a:defRPr sz="1003"/>
            </a:lvl8pPr>
            <a:lvl9pPr marL="2292218" indent="0" algn="ctr">
              <a:buNone/>
              <a:defRPr sz="100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6845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3359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01158" y="471873"/>
            <a:ext cx="1235720" cy="751099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3998" y="471873"/>
            <a:ext cx="3635524" cy="751099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5720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680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013" y="2209601"/>
            <a:ext cx="4942880" cy="3686767"/>
          </a:xfrm>
        </p:spPr>
        <p:txBody>
          <a:bodyPr anchor="b"/>
          <a:lstStyle>
            <a:lvl1pPr>
              <a:defRPr sz="37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1013" y="5931246"/>
            <a:ext cx="4942880" cy="1938783"/>
          </a:xfrm>
        </p:spPr>
        <p:txBody>
          <a:bodyPr/>
          <a:lstStyle>
            <a:lvl1pPr marL="0" indent="0">
              <a:buNone/>
              <a:defRPr sz="1504">
                <a:solidFill>
                  <a:schemeClr val="tx1"/>
                </a:solidFill>
              </a:defRPr>
            </a:lvl1pPr>
            <a:lvl2pPr marL="286527" indent="0">
              <a:buNone/>
              <a:defRPr sz="1253">
                <a:solidFill>
                  <a:schemeClr val="tx1">
                    <a:tint val="75000"/>
                  </a:schemeClr>
                </a:solidFill>
              </a:defRPr>
            </a:lvl2pPr>
            <a:lvl3pPr marL="573054" indent="0">
              <a:buNone/>
              <a:defRPr sz="1128">
                <a:solidFill>
                  <a:schemeClr val="tx1">
                    <a:tint val="75000"/>
                  </a:schemeClr>
                </a:solidFill>
              </a:defRPr>
            </a:lvl3pPr>
            <a:lvl4pPr marL="859582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4pPr>
            <a:lvl5pPr marL="1146109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5pPr>
            <a:lvl6pPr marL="1432636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6pPr>
            <a:lvl7pPr marL="1719163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7pPr>
            <a:lvl8pPr marL="2005691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8pPr>
            <a:lvl9pPr marL="2292218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8657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3998" y="2359367"/>
            <a:ext cx="2435622" cy="5623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1255" y="2359367"/>
            <a:ext cx="2435622" cy="5623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964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744" y="471875"/>
            <a:ext cx="4942880" cy="171310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4745" y="2172670"/>
            <a:ext cx="2424428" cy="1064792"/>
          </a:xfrm>
        </p:spPr>
        <p:txBody>
          <a:bodyPr anchor="b"/>
          <a:lstStyle>
            <a:lvl1pPr marL="0" indent="0">
              <a:buNone/>
              <a:defRPr sz="1504" b="1"/>
            </a:lvl1pPr>
            <a:lvl2pPr marL="286527" indent="0">
              <a:buNone/>
              <a:defRPr sz="1253" b="1"/>
            </a:lvl2pPr>
            <a:lvl3pPr marL="573054" indent="0">
              <a:buNone/>
              <a:defRPr sz="1128" b="1"/>
            </a:lvl3pPr>
            <a:lvl4pPr marL="859582" indent="0">
              <a:buNone/>
              <a:defRPr sz="1003" b="1"/>
            </a:lvl4pPr>
            <a:lvl5pPr marL="1146109" indent="0">
              <a:buNone/>
              <a:defRPr sz="1003" b="1"/>
            </a:lvl5pPr>
            <a:lvl6pPr marL="1432636" indent="0">
              <a:buNone/>
              <a:defRPr sz="1003" b="1"/>
            </a:lvl6pPr>
            <a:lvl7pPr marL="1719163" indent="0">
              <a:buNone/>
              <a:defRPr sz="1003" b="1"/>
            </a:lvl7pPr>
            <a:lvl8pPr marL="2005691" indent="0">
              <a:buNone/>
              <a:defRPr sz="1003" b="1"/>
            </a:lvl8pPr>
            <a:lvl9pPr marL="2292218" indent="0">
              <a:buNone/>
              <a:defRPr sz="100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4745" y="3237461"/>
            <a:ext cx="2424428" cy="47618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01256" y="2172670"/>
            <a:ext cx="2436368" cy="1064792"/>
          </a:xfrm>
        </p:spPr>
        <p:txBody>
          <a:bodyPr anchor="b"/>
          <a:lstStyle>
            <a:lvl1pPr marL="0" indent="0">
              <a:buNone/>
              <a:defRPr sz="1504" b="1"/>
            </a:lvl1pPr>
            <a:lvl2pPr marL="286527" indent="0">
              <a:buNone/>
              <a:defRPr sz="1253" b="1"/>
            </a:lvl2pPr>
            <a:lvl3pPr marL="573054" indent="0">
              <a:buNone/>
              <a:defRPr sz="1128" b="1"/>
            </a:lvl3pPr>
            <a:lvl4pPr marL="859582" indent="0">
              <a:buNone/>
              <a:defRPr sz="1003" b="1"/>
            </a:lvl4pPr>
            <a:lvl5pPr marL="1146109" indent="0">
              <a:buNone/>
              <a:defRPr sz="1003" b="1"/>
            </a:lvl5pPr>
            <a:lvl6pPr marL="1432636" indent="0">
              <a:buNone/>
              <a:defRPr sz="1003" b="1"/>
            </a:lvl6pPr>
            <a:lvl7pPr marL="1719163" indent="0">
              <a:buNone/>
              <a:defRPr sz="1003" b="1"/>
            </a:lvl7pPr>
            <a:lvl8pPr marL="2005691" indent="0">
              <a:buNone/>
              <a:defRPr sz="1003" b="1"/>
            </a:lvl8pPr>
            <a:lvl9pPr marL="2292218" indent="0">
              <a:buNone/>
              <a:defRPr sz="100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01256" y="3237461"/>
            <a:ext cx="2436368" cy="47618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7659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57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878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744" y="590868"/>
            <a:ext cx="1848356" cy="2068036"/>
          </a:xfrm>
        </p:spPr>
        <p:txBody>
          <a:bodyPr anchor="b"/>
          <a:lstStyle>
            <a:lvl1pPr>
              <a:defRPr sz="200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6369" y="1276112"/>
            <a:ext cx="2901255" cy="6298484"/>
          </a:xfrm>
        </p:spPr>
        <p:txBody>
          <a:bodyPr/>
          <a:lstStyle>
            <a:lvl1pPr>
              <a:defRPr sz="2005"/>
            </a:lvl1pPr>
            <a:lvl2pPr>
              <a:defRPr sz="1755"/>
            </a:lvl2pPr>
            <a:lvl3pPr>
              <a:defRPr sz="1504"/>
            </a:lvl3pPr>
            <a:lvl4pPr>
              <a:defRPr sz="1253"/>
            </a:lvl4pPr>
            <a:lvl5pPr>
              <a:defRPr sz="1253"/>
            </a:lvl5pPr>
            <a:lvl6pPr>
              <a:defRPr sz="1253"/>
            </a:lvl6pPr>
            <a:lvl7pPr>
              <a:defRPr sz="1253"/>
            </a:lvl7pPr>
            <a:lvl8pPr>
              <a:defRPr sz="1253"/>
            </a:lvl8pPr>
            <a:lvl9pPr>
              <a:defRPr sz="125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4744" y="2658904"/>
            <a:ext cx="1848356" cy="4925948"/>
          </a:xfrm>
        </p:spPr>
        <p:txBody>
          <a:bodyPr/>
          <a:lstStyle>
            <a:lvl1pPr marL="0" indent="0">
              <a:buNone/>
              <a:defRPr sz="1003"/>
            </a:lvl1pPr>
            <a:lvl2pPr marL="286527" indent="0">
              <a:buNone/>
              <a:defRPr sz="877"/>
            </a:lvl2pPr>
            <a:lvl3pPr marL="573054" indent="0">
              <a:buNone/>
              <a:defRPr sz="752"/>
            </a:lvl3pPr>
            <a:lvl4pPr marL="859582" indent="0">
              <a:buNone/>
              <a:defRPr sz="627"/>
            </a:lvl4pPr>
            <a:lvl5pPr marL="1146109" indent="0">
              <a:buNone/>
              <a:defRPr sz="627"/>
            </a:lvl5pPr>
            <a:lvl6pPr marL="1432636" indent="0">
              <a:buNone/>
              <a:defRPr sz="627"/>
            </a:lvl6pPr>
            <a:lvl7pPr marL="1719163" indent="0">
              <a:buNone/>
              <a:defRPr sz="627"/>
            </a:lvl7pPr>
            <a:lvl8pPr marL="2005691" indent="0">
              <a:buNone/>
              <a:defRPr sz="627"/>
            </a:lvl8pPr>
            <a:lvl9pPr marL="2292218" indent="0">
              <a:buNone/>
              <a:defRPr sz="6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8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744" y="590868"/>
            <a:ext cx="1848356" cy="2068036"/>
          </a:xfrm>
        </p:spPr>
        <p:txBody>
          <a:bodyPr anchor="b"/>
          <a:lstStyle>
            <a:lvl1pPr>
              <a:defRPr sz="200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36369" y="1276112"/>
            <a:ext cx="2901255" cy="6298484"/>
          </a:xfrm>
        </p:spPr>
        <p:txBody>
          <a:bodyPr anchor="t"/>
          <a:lstStyle>
            <a:lvl1pPr marL="0" indent="0">
              <a:buNone/>
              <a:defRPr sz="2005"/>
            </a:lvl1pPr>
            <a:lvl2pPr marL="286527" indent="0">
              <a:buNone/>
              <a:defRPr sz="1755"/>
            </a:lvl2pPr>
            <a:lvl3pPr marL="573054" indent="0">
              <a:buNone/>
              <a:defRPr sz="1504"/>
            </a:lvl3pPr>
            <a:lvl4pPr marL="859582" indent="0">
              <a:buNone/>
              <a:defRPr sz="1253"/>
            </a:lvl4pPr>
            <a:lvl5pPr marL="1146109" indent="0">
              <a:buNone/>
              <a:defRPr sz="1253"/>
            </a:lvl5pPr>
            <a:lvl6pPr marL="1432636" indent="0">
              <a:buNone/>
              <a:defRPr sz="1253"/>
            </a:lvl6pPr>
            <a:lvl7pPr marL="1719163" indent="0">
              <a:buNone/>
              <a:defRPr sz="1253"/>
            </a:lvl7pPr>
            <a:lvl8pPr marL="2005691" indent="0">
              <a:buNone/>
              <a:defRPr sz="1253"/>
            </a:lvl8pPr>
            <a:lvl9pPr marL="2292218" indent="0">
              <a:buNone/>
              <a:defRPr sz="12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4744" y="2658904"/>
            <a:ext cx="1848356" cy="4925948"/>
          </a:xfrm>
        </p:spPr>
        <p:txBody>
          <a:bodyPr/>
          <a:lstStyle>
            <a:lvl1pPr marL="0" indent="0">
              <a:buNone/>
              <a:defRPr sz="1003"/>
            </a:lvl1pPr>
            <a:lvl2pPr marL="286527" indent="0">
              <a:buNone/>
              <a:defRPr sz="877"/>
            </a:lvl2pPr>
            <a:lvl3pPr marL="573054" indent="0">
              <a:buNone/>
              <a:defRPr sz="752"/>
            </a:lvl3pPr>
            <a:lvl4pPr marL="859582" indent="0">
              <a:buNone/>
              <a:defRPr sz="627"/>
            </a:lvl4pPr>
            <a:lvl5pPr marL="1146109" indent="0">
              <a:buNone/>
              <a:defRPr sz="627"/>
            </a:lvl5pPr>
            <a:lvl6pPr marL="1432636" indent="0">
              <a:buNone/>
              <a:defRPr sz="627"/>
            </a:lvl6pPr>
            <a:lvl7pPr marL="1719163" indent="0">
              <a:buNone/>
              <a:defRPr sz="627"/>
            </a:lvl7pPr>
            <a:lvl8pPr marL="2005691" indent="0">
              <a:buNone/>
              <a:defRPr sz="627"/>
            </a:lvl8pPr>
            <a:lvl9pPr marL="2292218" indent="0">
              <a:buNone/>
              <a:defRPr sz="6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1123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3998" y="471875"/>
            <a:ext cx="4942880" cy="1713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3998" y="2359367"/>
            <a:ext cx="4942880" cy="5623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3998" y="8214702"/>
            <a:ext cx="1289447" cy="4718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98353" y="8214702"/>
            <a:ext cx="1934170" cy="4718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47430" y="8214702"/>
            <a:ext cx="1289447" cy="4718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4981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573054" rtl="0" eaLnBrk="1" latinLnBrk="0" hangingPunct="1">
        <a:lnSpc>
          <a:spcPct val="90000"/>
        </a:lnSpc>
        <a:spcBef>
          <a:spcPct val="0"/>
        </a:spcBef>
        <a:buNone/>
        <a:defRPr sz="27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264" indent="-143264" algn="l" defTabSz="573054" rtl="0" eaLnBrk="1" latinLnBrk="0" hangingPunct="1">
        <a:lnSpc>
          <a:spcPct val="90000"/>
        </a:lnSpc>
        <a:spcBef>
          <a:spcPts val="627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29791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504" kern="1200">
          <a:solidFill>
            <a:schemeClr val="tx1"/>
          </a:solidFill>
          <a:latin typeface="+mn-lt"/>
          <a:ea typeface="+mn-ea"/>
          <a:cs typeface="+mn-cs"/>
        </a:defRPr>
      </a:lvl2pPr>
      <a:lvl3pPr marL="716318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253" kern="1200">
          <a:solidFill>
            <a:schemeClr val="tx1"/>
          </a:solidFill>
          <a:latin typeface="+mn-lt"/>
          <a:ea typeface="+mn-ea"/>
          <a:cs typeface="+mn-cs"/>
        </a:defRPr>
      </a:lvl3pPr>
      <a:lvl4pPr marL="1002845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4pPr>
      <a:lvl5pPr marL="1289373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5pPr>
      <a:lvl6pPr marL="1575900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6pPr>
      <a:lvl7pPr marL="1862427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7pPr>
      <a:lvl8pPr marL="2148954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8pPr>
      <a:lvl9pPr marL="2435482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1pPr>
      <a:lvl2pPr marL="286527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2pPr>
      <a:lvl3pPr marL="573054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3pPr>
      <a:lvl4pPr marL="859582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4pPr>
      <a:lvl5pPr marL="1146109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5pPr>
      <a:lvl6pPr marL="1432636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6pPr>
      <a:lvl7pPr marL="1719163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7pPr>
      <a:lvl8pPr marL="2005691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8pPr>
      <a:lvl9pPr marL="2292218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0.png"/><Relationship Id="rId18" Type="http://schemas.openxmlformats.org/officeDocument/2006/relationships/image" Target="../media/image13.png"/><Relationship Id="rId26" Type="http://schemas.openxmlformats.org/officeDocument/2006/relationships/image" Target="../media/image15.png"/><Relationship Id="rId3" Type="http://schemas.openxmlformats.org/officeDocument/2006/relationships/notesSlide" Target="../notesSlides/notesSlide1.xml"/><Relationship Id="rId21" Type="http://schemas.openxmlformats.org/officeDocument/2006/relationships/oleObject" Target="../embeddings/oleObject7.bin"/><Relationship Id="rId7" Type="http://schemas.openxmlformats.org/officeDocument/2006/relationships/image" Target="../media/image2.emf"/><Relationship Id="rId12" Type="http://schemas.openxmlformats.org/officeDocument/2006/relationships/image" Target="../media/image9.png"/><Relationship Id="rId17" Type="http://schemas.openxmlformats.org/officeDocument/2006/relationships/image" Target="../media/image5.emf"/><Relationship Id="rId25" Type="http://schemas.openxmlformats.org/officeDocument/2006/relationships/image" Target="../media/image8.e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.bin"/><Relationship Id="rId20" Type="http://schemas.openxmlformats.org/officeDocument/2006/relationships/image" Target="../media/image6.e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emf"/><Relationship Id="rId24" Type="http://schemas.openxmlformats.org/officeDocument/2006/relationships/oleObject" Target="../embeddings/oleObject8.bin"/><Relationship Id="rId5" Type="http://schemas.openxmlformats.org/officeDocument/2006/relationships/image" Target="../media/image1.emf"/><Relationship Id="rId15" Type="http://schemas.openxmlformats.org/officeDocument/2006/relationships/image" Target="../media/image12.png"/><Relationship Id="rId23" Type="http://schemas.openxmlformats.org/officeDocument/2006/relationships/image" Target="../media/image14.png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6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emf"/><Relationship Id="rId14" Type="http://schemas.openxmlformats.org/officeDocument/2006/relationships/image" Target="../media/image11.png"/><Relationship Id="rId22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65275DD-2905-4BA4-B68A-27B716192B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597811"/>
              </p:ext>
            </p:extLst>
          </p:nvPr>
        </p:nvGraphicFramePr>
        <p:xfrm>
          <a:off x="-21154" y="441123"/>
          <a:ext cx="1930400" cy="13984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2" name="Prism 9" r:id="rId4" imgW="9920298" imgH="7235855" progId="Prism9.Document">
                  <p:embed/>
                </p:oleObj>
              </mc:Choice>
              <mc:Fallback>
                <p:oleObj name="Prism 9" r:id="rId4" imgW="9920298" imgH="7235855" progId="Prism9.Document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65275DD-2905-4BA4-B68A-27B716192B6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1154" y="441123"/>
                        <a:ext cx="1930400" cy="13984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53A22FD-1ADF-4988-8AE6-A91F43645F38}"/>
              </a:ext>
            </a:extLst>
          </p:cNvPr>
          <p:cNvSpPr txBox="1"/>
          <p:nvPr/>
        </p:nvSpPr>
        <p:spPr>
          <a:xfrm>
            <a:off x="-56514" y="344958"/>
            <a:ext cx="2888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</a:t>
            </a:r>
            <a:endParaRPr lang="en-US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7053C7-32B1-49B7-8302-C4EA66F2EE9E}"/>
              </a:ext>
            </a:extLst>
          </p:cNvPr>
          <p:cNvSpPr txBox="1"/>
          <p:nvPr/>
        </p:nvSpPr>
        <p:spPr>
          <a:xfrm>
            <a:off x="2751147" y="344957"/>
            <a:ext cx="2824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B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95A9988-52E1-4FEB-A9EC-8D244BCF67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94882"/>
              </p:ext>
            </p:extLst>
          </p:nvPr>
        </p:nvGraphicFramePr>
        <p:xfrm>
          <a:off x="2870070" y="481240"/>
          <a:ext cx="1834100" cy="1341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3" name="Prism 9" r:id="rId6" imgW="9920298" imgH="7235855" progId="Prism9.Document">
                  <p:embed/>
                </p:oleObj>
              </mc:Choice>
              <mc:Fallback>
                <p:oleObj name="Prism 9" r:id="rId6" imgW="9920298" imgH="7235855" progId="Prism9.Document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95A9988-52E1-4FEB-A9EC-8D244BCF677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0070" y="481240"/>
                        <a:ext cx="1834100" cy="13414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27271C3-71D9-4AB3-AE96-F787CFE0B9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4153454"/>
              </p:ext>
            </p:extLst>
          </p:nvPr>
        </p:nvGraphicFramePr>
        <p:xfrm>
          <a:off x="42755" y="2192803"/>
          <a:ext cx="1127092" cy="1579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4" name="Prism 9" r:id="rId8" imgW="5154622" imgH="7245219" progId="Prism9.Document">
                  <p:embed/>
                </p:oleObj>
              </mc:Choice>
              <mc:Fallback>
                <p:oleObj name="Prism 9" r:id="rId8" imgW="5154622" imgH="7245219" progId="Prism9.Document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27271C3-71D9-4AB3-AE96-F787CFE0B9C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55" y="2192803"/>
                        <a:ext cx="1127092" cy="15792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29EFC1F-3B48-4D24-A75A-E59A5EBEC9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7804772"/>
              </p:ext>
            </p:extLst>
          </p:nvPr>
        </p:nvGraphicFramePr>
        <p:xfrm>
          <a:off x="922262" y="2199816"/>
          <a:ext cx="1127092" cy="15602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5" name="Prism 9" r:id="rId10" imgW="5154622" imgH="7226851" progId="Prism9.Document">
                  <p:embed/>
                </p:oleObj>
              </mc:Choice>
              <mc:Fallback>
                <p:oleObj name="Prism 9" r:id="rId10" imgW="5154622" imgH="7226851" progId="Prism9.Document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29EFC1F-3B48-4D24-A75A-E59A5EBEC9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2262" y="2199816"/>
                        <a:ext cx="1127092" cy="15602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id="{08BA9D9D-383F-4B10-9201-BF117CEB359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46150" y="1946546"/>
            <a:ext cx="1064881" cy="164263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74D5060-ACE6-477B-ADBD-948502D7C946}"/>
              </a:ext>
            </a:extLst>
          </p:cNvPr>
          <p:cNvSpPr txBox="1"/>
          <p:nvPr/>
        </p:nvSpPr>
        <p:spPr>
          <a:xfrm>
            <a:off x="-32973" y="2054356"/>
            <a:ext cx="2808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D091D1-A6EE-4D38-810D-AC644DAEC0C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04996" y="380373"/>
            <a:ext cx="903816" cy="137658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EC2A05-A1E3-42D2-B992-2147728BBDF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57563" y="307702"/>
            <a:ext cx="853834" cy="147264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86065BA-97FF-5A48-BC2D-56C6B5090A5F}"/>
              </a:ext>
            </a:extLst>
          </p:cNvPr>
          <p:cNvSpPr txBox="1"/>
          <p:nvPr/>
        </p:nvSpPr>
        <p:spPr>
          <a:xfrm>
            <a:off x="2893676" y="2094345"/>
            <a:ext cx="2952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D</a:t>
            </a:r>
            <a:endParaRPr lang="en-US" sz="20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28F4AED-668B-4A4A-9518-C9997E247C9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416816" y="2236924"/>
            <a:ext cx="1242504" cy="1303674"/>
          </a:xfrm>
          <a:prstGeom prst="rect">
            <a:avLst/>
          </a:prstGeom>
        </p:spPr>
      </p:pic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F0EE8AD-547A-FB4C-8B6F-CD299F1F59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9329997"/>
              </p:ext>
            </p:extLst>
          </p:nvPr>
        </p:nvGraphicFramePr>
        <p:xfrm>
          <a:off x="2870256" y="2341692"/>
          <a:ext cx="1770995" cy="1341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6" name="Prism 9" r:id="rId16" imgW="9915977" imgH="7510292" progId="Prism9.Document">
                  <p:embed/>
                </p:oleObj>
              </mc:Choice>
              <mc:Fallback>
                <p:oleObj name="Prism 9" r:id="rId16" imgW="9915977" imgH="7510292" progId="Prism9.Document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E39CE0B-04CA-3947-9819-F1AABEAF04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870256" y="2341692"/>
                        <a:ext cx="1770995" cy="1341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09AC6FA5-B276-7B4C-9B2D-2AB0B1D3EFA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878723" y="3854662"/>
            <a:ext cx="1546981" cy="163992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6DBF68F-4C86-4C44-BCF4-80BC137F57A2}"/>
              </a:ext>
            </a:extLst>
          </p:cNvPr>
          <p:cNvSpPr txBox="1"/>
          <p:nvPr/>
        </p:nvSpPr>
        <p:spPr>
          <a:xfrm>
            <a:off x="753578" y="3906146"/>
            <a:ext cx="34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E</a:t>
            </a:r>
            <a:endParaRPr lang="en-US" sz="2000" dirty="0"/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A9329D22-B073-4143-9571-BE9F9567A4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8738855"/>
              </p:ext>
            </p:extLst>
          </p:nvPr>
        </p:nvGraphicFramePr>
        <p:xfrm>
          <a:off x="759337" y="4008738"/>
          <a:ext cx="2159740" cy="16150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7" name="Prism 9" r:id="rId19" imgW="10069755" imgH="7510292" progId="Prism9.Document">
                  <p:embed/>
                </p:oleObj>
              </mc:Choice>
              <mc:Fallback>
                <p:oleObj name="Prism 9" r:id="rId19" imgW="10069755" imgH="7510292" progId="Prism9.Document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6AD8F4E-D79C-8E43-8E3B-18BC0593216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9337" y="4008738"/>
                        <a:ext cx="2159740" cy="16150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68EA8AAE-E5E0-0E44-99BD-5DCB70311A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8063446"/>
              </p:ext>
            </p:extLst>
          </p:nvPr>
        </p:nvGraphicFramePr>
        <p:xfrm>
          <a:off x="802786" y="5636247"/>
          <a:ext cx="2043998" cy="1476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" name="Prism 9" r:id="rId21" imgW="10016455" imgH="7235855" progId="Prism9.Document">
                  <p:embed/>
                </p:oleObj>
              </mc:Choice>
              <mc:Fallback>
                <p:oleObj name="Prism 9" r:id="rId21" imgW="10016455" imgH="7235855" progId="Prism9.Document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54E0BCD-3260-4DC0-8176-26297EC8CF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02786" y="5636247"/>
                        <a:ext cx="2043998" cy="14765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>
            <a:extLst>
              <a:ext uri="{FF2B5EF4-FFF2-40B4-BE49-F238E27FC236}">
                <a16:creationId xmlns:a16="http://schemas.microsoft.com/office/drawing/2014/main" id="{B40511E8-DD68-104F-A28C-55402AFEF34A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846784" y="5510564"/>
            <a:ext cx="1546982" cy="147653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788C40E-75F8-AC48-824A-57FC822600BE}"/>
              </a:ext>
            </a:extLst>
          </p:cNvPr>
          <p:cNvSpPr txBox="1"/>
          <p:nvPr/>
        </p:nvSpPr>
        <p:spPr>
          <a:xfrm>
            <a:off x="748005" y="5524435"/>
            <a:ext cx="1460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</a:t>
            </a:r>
          </a:p>
        </p:txBody>
      </p: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75F962D9-7C5F-234E-857A-4E9780B29B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7752326"/>
              </p:ext>
            </p:extLst>
          </p:nvPr>
        </p:nvGraphicFramePr>
        <p:xfrm>
          <a:off x="808889" y="7308253"/>
          <a:ext cx="2027313" cy="1463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" name="Prism 9" r:id="rId24" imgW="10025458" imgH="7235855" progId="Prism9.Document">
                  <p:embed/>
                </p:oleObj>
              </mc:Choice>
              <mc:Fallback>
                <p:oleObj name="Prism 9" r:id="rId24" imgW="10025458" imgH="7235855" progId="Prism9.Document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7C3654A-46B2-48B3-B34F-3D55266E32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08889" y="7308253"/>
                        <a:ext cx="2027313" cy="1463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81EF0AA0-C9B2-A640-8A98-0F739CD8EAA7}"/>
              </a:ext>
            </a:extLst>
          </p:cNvPr>
          <p:cNvSpPr txBox="1"/>
          <p:nvPr/>
        </p:nvSpPr>
        <p:spPr>
          <a:xfrm>
            <a:off x="751984" y="7114126"/>
            <a:ext cx="1211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G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4B65954E-9BB7-644F-8933-30481091B9C3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849399" y="7176058"/>
            <a:ext cx="1526168" cy="1462214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B1C88D36-407D-E84E-A11E-B3DF157BA780}"/>
              </a:ext>
            </a:extLst>
          </p:cNvPr>
          <p:cNvSpPr txBox="1"/>
          <p:nvPr/>
        </p:nvSpPr>
        <p:spPr>
          <a:xfrm>
            <a:off x="-25401" y="-47440"/>
            <a:ext cx="2586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Figure 2-figure supplement 1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0752874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12457</TotalTime>
  <Words>12</Words>
  <Application>Microsoft Macintosh PowerPoint</Application>
  <PresentationFormat>Custom</PresentationFormat>
  <Paragraphs>9</Paragraphs>
  <Slides>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Prism 9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Anton van der Merwe</cp:lastModifiedBy>
  <cp:revision>58</cp:revision>
  <cp:lastPrinted>2021-07-29T16:42:04Z</cp:lastPrinted>
  <dcterms:created xsi:type="dcterms:W3CDTF">2021-03-31T13:32:24Z</dcterms:created>
  <dcterms:modified xsi:type="dcterms:W3CDTF">2021-07-29T16:47:30Z</dcterms:modified>
</cp:coreProperties>
</file>