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126DE-245C-481F-8E84-2C591F04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1</cp:revision>
  <dcterms:created xsi:type="dcterms:W3CDTF">2021-11-02T16:50:28Z</dcterms:created>
  <dcterms:modified xsi:type="dcterms:W3CDTF">2021-11-02T16:51:00Z</dcterms:modified>
</cp:coreProperties>
</file>