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5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102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BA030-6D25-4E86-A116-601B9D6A5E81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ADDF-A3E0-4B8E-AAF8-D48A6E61D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565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BA030-6D25-4E86-A116-601B9D6A5E81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ADDF-A3E0-4B8E-AAF8-D48A6E61D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341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BA030-6D25-4E86-A116-601B9D6A5E81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ADDF-A3E0-4B8E-AAF8-D48A6E61D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87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BA030-6D25-4E86-A116-601B9D6A5E81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ADDF-A3E0-4B8E-AAF8-D48A6E61D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55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BA030-6D25-4E86-A116-601B9D6A5E81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ADDF-A3E0-4B8E-AAF8-D48A6E61D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811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BA030-6D25-4E86-A116-601B9D6A5E81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ADDF-A3E0-4B8E-AAF8-D48A6E61D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741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BA030-6D25-4E86-A116-601B9D6A5E81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ADDF-A3E0-4B8E-AAF8-D48A6E61D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537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BA030-6D25-4E86-A116-601B9D6A5E81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ADDF-A3E0-4B8E-AAF8-D48A6E61D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288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BA030-6D25-4E86-A116-601B9D6A5E81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ADDF-A3E0-4B8E-AAF8-D48A6E61D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887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BA030-6D25-4E86-A116-601B9D6A5E81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ADDF-A3E0-4B8E-AAF8-D48A6E61D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024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BA030-6D25-4E86-A116-601B9D6A5E81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ADDF-A3E0-4B8E-AAF8-D48A6E61D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24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EBA030-6D25-4E86-A116-601B9D6A5E81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EADDF-A3E0-4B8E-AAF8-D48A6E61D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613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FDABE3E-0EB7-43D9-A9D6-5F596235ED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157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Dipali Sharma</dc:creator>
  <cp:lastModifiedBy>Dipali Sharma</cp:lastModifiedBy>
  <cp:revision>3</cp:revision>
  <dcterms:created xsi:type="dcterms:W3CDTF">2021-11-02T16:50:28Z</dcterms:created>
  <dcterms:modified xsi:type="dcterms:W3CDTF">2021-11-02T16:51:34Z</dcterms:modified>
</cp:coreProperties>
</file>