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0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65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4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7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11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4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3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88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87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24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2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BA030-6D25-4E86-A116-601B9D6A5E8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EADDF-A3E0-4B8E-AAF8-D48A6E61D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1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C2E2DD1-206D-4FD1-B454-EAF4DDD09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57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Dipali Sharma</dc:creator>
  <cp:lastModifiedBy>Dipali Sharma</cp:lastModifiedBy>
  <cp:revision>4</cp:revision>
  <dcterms:created xsi:type="dcterms:W3CDTF">2021-11-02T16:50:28Z</dcterms:created>
  <dcterms:modified xsi:type="dcterms:W3CDTF">2021-11-02T16:51:59Z</dcterms:modified>
</cp:coreProperties>
</file>