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E5A03ED-481D-4963-916B-9A519163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6</cp:revision>
  <dcterms:created xsi:type="dcterms:W3CDTF">2021-11-02T16:50:28Z</dcterms:created>
  <dcterms:modified xsi:type="dcterms:W3CDTF">2021-11-02T16:52:41Z</dcterms:modified>
</cp:coreProperties>
</file>