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8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8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C91411-78CF-424B-A8E1-1120809EE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Sharma</dc:creator>
  <cp:lastModifiedBy>Dipali Sharma</cp:lastModifiedBy>
  <cp:revision>7</cp:revision>
  <dcterms:created xsi:type="dcterms:W3CDTF">2021-11-02T16:50:28Z</dcterms:created>
  <dcterms:modified xsi:type="dcterms:W3CDTF">2021-11-02T16:52:55Z</dcterms:modified>
</cp:coreProperties>
</file>