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0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6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4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1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4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3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8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8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2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2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1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B8EDB9A-A3DD-472E-8186-571BF31D4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5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Sharma</dc:creator>
  <cp:lastModifiedBy>Dipali Sharma</cp:lastModifiedBy>
  <cp:revision>8</cp:revision>
  <dcterms:created xsi:type="dcterms:W3CDTF">2021-11-02T16:50:28Z</dcterms:created>
  <dcterms:modified xsi:type="dcterms:W3CDTF">2021-11-02T16:53:13Z</dcterms:modified>
</cp:coreProperties>
</file>