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53AA6E1-3CD6-4A36-B394-6D26D5D77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Sharma</dc:creator>
  <cp:lastModifiedBy>Dipali Sharma</cp:lastModifiedBy>
  <cp:revision>9</cp:revision>
  <dcterms:created xsi:type="dcterms:W3CDTF">2021-11-02T16:50:28Z</dcterms:created>
  <dcterms:modified xsi:type="dcterms:W3CDTF">2021-11-02T16:53:40Z</dcterms:modified>
</cp:coreProperties>
</file>