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45"/>
    <p:restoredTop sz="94694"/>
  </p:normalViewPr>
  <p:slideViewPr>
    <p:cSldViewPr snapToGrid="0" snapToObjects="1" showGuides="1">
      <p:cViewPr varScale="1">
        <p:scale>
          <a:sx n="124" d="100"/>
          <a:sy n="124" d="100"/>
        </p:scale>
        <p:origin x="2064" y="168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822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99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62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2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5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600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21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91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87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807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09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7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水, 座る, 小さい, 飛ぶ が含まれている画像&#10;&#10;自動的に生成された説明">
            <a:extLst>
              <a:ext uri="{FF2B5EF4-FFF2-40B4-BE49-F238E27FC236}">
                <a16:creationId xmlns:a16="http://schemas.microsoft.com/office/drawing/2014/main" id="{7674473F-A2A5-934F-B817-095602772C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049963"/>
            <a:ext cx="7950200" cy="52832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48DC990-2543-0B4F-B98C-A86CB95D1047}"/>
              </a:ext>
            </a:extLst>
          </p:cNvPr>
          <p:cNvSpPr/>
          <p:nvPr/>
        </p:nvSpPr>
        <p:spPr>
          <a:xfrm>
            <a:off x="2183220" y="2112335"/>
            <a:ext cx="3969488" cy="948758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F8336C6-2328-6C4D-A781-56159F4780CB}"/>
              </a:ext>
            </a:extLst>
          </p:cNvPr>
          <p:cNvSpPr/>
          <p:nvPr/>
        </p:nvSpPr>
        <p:spPr>
          <a:xfrm>
            <a:off x="2299330" y="1502272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3708F5B-BA70-D548-A836-63114DF1B75E}"/>
              </a:ext>
            </a:extLst>
          </p:cNvPr>
          <p:cNvSpPr/>
          <p:nvPr/>
        </p:nvSpPr>
        <p:spPr>
          <a:xfrm>
            <a:off x="3167130" y="1502272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Histamine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312AE16-D8DF-C544-8ED6-9D06846610EF}"/>
              </a:ext>
            </a:extLst>
          </p:cNvPr>
          <p:cNvSpPr/>
          <p:nvPr/>
        </p:nvSpPr>
        <p:spPr>
          <a:xfrm>
            <a:off x="4345268" y="1502272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BafA1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D24FB7D-C7CD-DF45-A008-92A598C6B7B4}"/>
              </a:ext>
            </a:extLst>
          </p:cNvPr>
          <p:cNvSpPr/>
          <p:nvPr/>
        </p:nvSpPr>
        <p:spPr>
          <a:xfrm>
            <a:off x="5265266" y="1502272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ConA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B70FD2F0-AD3C-CA42-A865-126BEB5DE802}"/>
              </a:ext>
            </a:extLst>
          </p:cNvPr>
          <p:cNvCxnSpPr>
            <a:cxnSpLocks/>
          </p:cNvCxnSpPr>
          <p:nvPr/>
        </p:nvCxnSpPr>
        <p:spPr>
          <a:xfrm>
            <a:off x="2367517" y="1828809"/>
            <a:ext cx="8602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09B37A47-32A7-F542-BE8B-3C75C66961F1}"/>
              </a:ext>
            </a:extLst>
          </p:cNvPr>
          <p:cNvCxnSpPr>
            <a:cxnSpLocks/>
          </p:cNvCxnSpPr>
          <p:nvPr/>
        </p:nvCxnSpPr>
        <p:spPr>
          <a:xfrm>
            <a:off x="3327992" y="1825269"/>
            <a:ext cx="8602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5C1545B3-85C7-B848-8B97-E8D456A2B9C0}"/>
              </a:ext>
            </a:extLst>
          </p:cNvPr>
          <p:cNvCxnSpPr>
            <a:cxnSpLocks/>
          </p:cNvCxnSpPr>
          <p:nvPr/>
        </p:nvCxnSpPr>
        <p:spPr>
          <a:xfrm>
            <a:off x="4267203" y="1821729"/>
            <a:ext cx="8602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BC35C40B-1D9C-0347-BE62-3AFA078A890B}"/>
              </a:ext>
            </a:extLst>
          </p:cNvPr>
          <p:cNvCxnSpPr>
            <a:cxnSpLocks/>
          </p:cNvCxnSpPr>
          <p:nvPr/>
        </p:nvCxnSpPr>
        <p:spPr>
          <a:xfrm>
            <a:off x="5206414" y="1818189"/>
            <a:ext cx="8602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88114C6-4BD7-E944-A9BC-0E33DC918EF7}"/>
              </a:ext>
            </a:extLst>
          </p:cNvPr>
          <p:cNvSpPr/>
          <p:nvPr/>
        </p:nvSpPr>
        <p:spPr>
          <a:xfrm>
            <a:off x="2248684" y="1811374"/>
            <a:ext cx="10791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15   75 135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10467B0-0445-CC42-9EBB-3D8995C1676F}"/>
              </a:ext>
            </a:extLst>
          </p:cNvPr>
          <p:cNvSpPr/>
          <p:nvPr/>
        </p:nvSpPr>
        <p:spPr>
          <a:xfrm>
            <a:off x="3217404" y="1811374"/>
            <a:ext cx="10791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15   75 135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CE8A79E-0927-EC4F-8A85-5544D75CC64B}"/>
              </a:ext>
            </a:extLst>
          </p:cNvPr>
          <p:cNvSpPr/>
          <p:nvPr/>
        </p:nvSpPr>
        <p:spPr>
          <a:xfrm>
            <a:off x="4186124" y="1811374"/>
            <a:ext cx="10791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15   75 135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1B6BBC5D-6F73-CB4E-8C28-B66872978492}"/>
              </a:ext>
            </a:extLst>
          </p:cNvPr>
          <p:cNvSpPr/>
          <p:nvPr/>
        </p:nvSpPr>
        <p:spPr>
          <a:xfrm>
            <a:off x="5135580" y="1811374"/>
            <a:ext cx="15856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   75 135 (min)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F425E075-061A-5849-B5A4-AD22BC9AD7E1}"/>
              </a:ext>
            </a:extLst>
          </p:cNvPr>
          <p:cNvCxnSpPr>
            <a:cxnSpLocks/>
          </p:cNvCxnSpPr>
          <p:nvPr/>
        </p:nvCxnSpPr>
        <p:spPr>
          <a:xfrm>
            <a:off x="6151028" y="2726674"/>
            <a:ext cx="1630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16F5A0A7-8145-974A-9020-DB335FBF39BD}"/>
              </a:ext>
            </a:extLst>
          </p:cNvPr>
          <p:cNvSpPr/>
          <p:nvPr/>
        </p:nvSpPr>
        <p:spPr>
          <a:xfrm>
            <a:off x="6289524" y="2572785"/>
            <a:ext cx="7601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250 </a:t>
            </a:r>
            <a:r>
              <a:rPr lang="en-US" altLang="ja-JP" sz="10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D436018-199A-244F-B273-B7D8C347B308}"/>
              </a:ext>
            </a:extLst>
          </p:cNvPr>
          <p:cNvSpPr txBox="1"/>
          <p:nvPr/>
        </p:nvSpPr>
        <p:spPr>
          <a:xfrm>
            <a:off x="596900" y="601754"/>
            <a:ext cx="3339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1–figure supplement 2B</a:t>
            </a:r>
          </a:p>
        </p:txBody>
      </p:sp>
    </p:spTree>
    <p:extLst>
      <p:ext uri="{BB962C8B-B14F-4D97-AF65-F5344CB8AC3E}">
        <p14:creationId xmlns:p14="http://schemas.microsoft.com/office/powerpoint/2010/main" val="491275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大きい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D3BE8B2C-C4DA-F041-8658-5569862A0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162977"/>
            <a:ext cx="7950200" cy="52832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A2A68E1-63D5-154F-B865-42365BDAB55B}"/>
              </a:ext>
            </a:extLst>
          </p:cNvPr>
          <p:cNvSpPr/>
          <p:nvPr/>
        </p:nvSpPr>
        <p:spPr>
          <a:xfrm>
            <a:off x="1573620" y="2147777"/>
            <a:ext cx="2920408" cy="948758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BB3C620-29D6-2748-B903-E890A586EEF9}"/>
              </a:ext>
            </a:extLst>
          </p:cNvPr>
          <p:cNvSpPr/>
          <p:nvPr/>
        </p:nvSpPr>
        <p:spPr>
          <a:xfrm>
            <a:off x="1681035" y="1816916"/>
            <a:ext cx="7617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E88D32D-BA2E-F841-9FAF-99A596B8C73B}"/>
              </a:ext>
            </a:extLst>
          </p:cNvPr>
          <p:cNvSpPr/>
          <p:nvPr/>
        </p:nvSpPr>
        <p:spPr>
          <a:xfrm>
            <a:off x="2896683" y="1462973"/>
            <a:ext cx="9813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Histamine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FFD4BE0-A4C7-9F4A-B494-7A69F720630D}"/>
              </a:ext>
            </a:extLst>
          </p:cNvPr>
          <p:cNvSpPr/>
          <p:nvPr/>
        </p:nvSpPr>
        <p:spPr>
          <a:xfrm>
            <a:off x="3054648" y="1793833"/>
            <a:ext cx="673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BafA1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DDA4B94-FF14-C84F-BDD4-E4B94C3D2D95}"/>
              </a:ext>
            </a:extLst>
          </p:cNvPr>
          <p:cNvSpPr/>
          <p:nvPr/>
        </p:nvSpPr>
        <p:spPr>
          <a:xfrm>
            <a:off x="3706589" y="1793833"/>
            <a:ext cx="6335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err="1">
                <a:latin typeface="Arial" panose="020B0604020202020204" pitchFamily="34" charset="0"/>
                <a:cs typeface="Arial" panose="020B0604020202020204" pitchFamily="34" charset="0"/>
              </a:rPr>
              <a:t>ConA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956A6B4-1B55-5C45-B5C9-0754BF69FB3E}"/>
              </a:ext>
            </a:extLst>
          </p:cNvPr>
          <p:cNvCxnSpPr>
            <a:cxnSpLocks/>
          </p:cNvCxnSpPr>
          <p:nvPr/>
        </p:nvCxnSpPr>
        <p:spPr>
          <a:xfrm>
            <a:off x="4511478" y="2782194"/>
            <a:ext cx="1630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66D4362-C98B-1F42-A610-8936E751CE55}"/>
              </a:ext>
            </a:extLst>
          </p:cNvPr>
          <p:cNvSpPr/>
          <p:nvPr/>
        </p:nvSpPr>
        <p:spPr>
          <a:xfrm>
            <a:off x="4649974" y="2652342"/>
            <a:ext cx="688009" cy="228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250 </a:t>
            </a:r>
            <a:r>
              <a:rPr lang="en-US" altLang="ja-JP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F12EBD16-C5C5-C246-B337-5362B7A1917A}"/>
              </a:ext>
            </a:extLst>
          </p:cNvPr>
          <p:cNvCxnSpPr>
            <a:cxnSpLocks/>
          </p:cNvCxnSpPr>
          <p:nvPr/>
        </p:nvCxnSpPr>
        <p:spPr>
          <a:xfrm>
            <a:off x="1772093" y="2101610"/>
            <a:ext cx="5954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9EF2800-95D9-E44E-9BCE-C7AB81EC651A}"/>
              </a:ext>
            </a:extLst>
          </p:cNvPr>
          <p:cNvCxnSpPr>
            <a:cxnSpLocks/>
          </p:cNvCxnSpPr>
          <p:nvPr/>
        </p:nvCxnSpPr>
        <p:spPr>
          <a:xfrm>
            <a:off x="2423785" y="2101610"/>
            <a:ext cx="5954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8C29B220-BA3D-D64A-A853-DE392876EE73}"/>
              </a:ext>
            </a:extLst>
          </p:cNvPr>
          <p:cNvCxnSpPr>
            <a:cxnSpLocks/>
          </p:cNvCxnSpPr>
          <p:nvPr/>
        </p:nvCxnSpPr>
        <p:spPr>
          <a:xfrm>
            <a:off x="3089652" y="2101610"/>
            <a:ext cx="5954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1FB38CD-CAEC-4045-A209-C64754D40243}"/>
              </a:ext>
            </a:extLst>
          </p:cNvPr>
          <p:cNvCxnSpPr>
            <a:cxnSpLocks/>
          </p:cNvCxnSpPr>
          <p:nvPr/>
        </p:nvCxnSpPr>
        <p:spPr>
          <a:xfrm>
            <a:off x="3720079" y="2101610"/>
            <a:ext cx="5954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0015E95D-09FA-3744-B816-36EF7AAE38D9}"/>
              </a:ext>
            </a:extLst>
          </p:cNvPr>
          <p:cNvCxnSpPr>
            <a:cxnSpLocks/>
          </p:cNvCxnSpPr>
          <p:nvPr/>
        </p:nvCxnSpPr>
        <p:spPr>
          <a:xfrm>
            <a:off x="2459225" y="1793833"/>
            <a:ext cx="18562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2B01952E-FF2C-6042-A04B-43E037919451}"/>
              </a:ext>
            </a:extLst>
          </p:cNvPr>
          <p:cNvCxnSpPr>
            <a:cxnSpLocks/>
          </p:cNvCxnSpPr>
          <p:nvPr/>
        </p:nvCxnSpPr>
        <p:spPr>
          <a:xfrm>
            <a:off x="2594994" y="1949540"/>
            <a:ext cx="20954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226D3F1-798C-854D-A1D5-7DF510C15024}"/>
              </a:ext>
            </a:extLst>
          </p:cNvPr>
          <p:cNvSpPr txBox="1"/>
          <p:nvPr/>
        </p:nvSpPr>
        <p:spPr>
          <a:xfrm>
            <a:off x="596900" y="601754"/>
            <a:ext cx="335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1–figure supplement 2D</a:t>
            </a:r>
          </a:p>
        </p:txBody>
      </p:sp>
    </p:spTree>
    <p:extLst>
      <p:ext uri="{BB962C8B-B14F-4D97-AF65-F5344CB8AC3E}">
        <p14:creationId xmlns:p14="http://schemas.microsoft.com/office/powerpoint/2010/main" val="2261344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1034</TotalTime>
  <Words>39</Words>
  <Application>Microsoft Macintosh PowerPoint</Application>
  <PresentationFormat>画面に合わせる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山﨑　泰男</dc:creator>
  <cp:lastModifiedBy>山﨑　泰男</cp:lastModifiedBy>
  <cp:revision>27</cp:revision>
  <dcterms:created xsi:type="dcterms:W3CDTF">2021-06-24T08:40:05Z</dcterms:created>
  <dcterms:modified xsi:type="dcterms:W3CDTF">2021-11-04T01:02:32Z</dcterms:modified>
</cp:coreProperties>
</file>