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8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45"/>
    <p:restoredTop sz="94694"/>
  </p:normalViewPr>
  <p:slideViewPr>
    <p:cSldViewPr snapToGrid="0" snapToObjects="1" showGuides="1">
      <p:cViewPr varScale="1">
        <p:scale>
          <a:sx n="124" d="100"/>
          <a:sy n="124" d="100"/>
        </p:scale>
        <p:origin x="2064" y="168"/>
      </p:cViewPr>
      <p:guideLst>
        <p:guide orient="horz" pos="218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48CC1-4AA0-E640-B5EA-9B798A34BAE2}" type="datetimeFigureOut">
              <a:rPr lang="en-US" smtClean="0"/>
              <a:t>11/4/21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5B0A0-854D-8A46-85FE-ACBD07855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822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48CC1-4AA0-E640-B5EA-9B798A34BAE2}" type="datetimeFigureOut">
              <a:rPr lang="en-US" smtClean="0"/>
              <a:t>11/4/21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5B0A0-854D-8A46-85FE-ACBD07855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799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48CC1-4AA0-E640-B5EA-9B798A34BAE2}" type="datetimeFigureOut">
              <a:rPr lang="en-US" smtClean="0"/>
              <a:t>11/4/21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5B0A0-854D-8A46-85FE-ACBD07855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624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48CC1-4AA0-E640-B5EA-9B798A34BAE2}" type="datetimeFigureOut">
              <a:rPr lang="en-US" smtClean="0"/>
              <a:t>11/4/21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5B0A0-854D-8A46-85FE-ACBD07855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824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48CC1-4AA0-E640-B5EA-9B798A34BAE2}" type="datetimeFigureOut">
              <a:rPr lang="en-US" smtClean="0"/>
              <a:t>11/4/21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5B0A0-854D-8A46-85FE-ACBD07855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659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48CC1-4AA0-E640-B5EA-9B798A34BAE2}" type="datetimeFigureOut">
              <a:rPr lang="en-US" smtClean="0"/>
              <a:t>11/4/21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5B0A0-854D-8A46-85FE-ACBD07855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600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48CC1-4AA0-E640-B5EA-9B798A34BAE2}" type="datetimeFigureOut">
              <a:rPr lang="en-US" smtClean="0"/>
              <a:t>11/4/21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5B0A0-854D-8A46-85FE-ACBD07855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521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48CC1-4AA0-E640-B5EA-9B798A34BAE2}" type="datetimeFigureOut">
              <a:rPr lang="en-US" smtClean="0"/>
              <a:t>11/4/21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5B0A0-854D-8A46-85FE-ACBD07855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9915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48CC1-4AA0-E640-B5EA-9B798A34BAE2}" type="datetimeFigureOut">
              <a:rPr lang="en-US" smtClean="0"/>
              <a:t>11/4/21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5B0A0-854D-8A46-85FE-ACBD07855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873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48CC1-4AA0-E640-B5EA-9B798A34BAE2}" type="datetimeFigureOut">
              <a:rPr lang="en-US" smtClean="0"/>
              <a:t>11/4/21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5B0A0-854D-8A46-85FE-ACBD07855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807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48CC1-4AA0-E640-B5EA-9B798A34BAE2}" type="datetimeFigureOut">
              <a:rPr lang="en-US" smtClean="0"/>
              <a:t>11/4/21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5B0A0-854D-8A46-85FE-ACBD07855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909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048CC1-4AA0-E640-B5EA-9B798A34BAE2}" type="datetimeFigureOut">
              <a:rPr lang="en-US" smtClean="0"/>
              <a:t>11/4/21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B5B0A0-854D-8A46-85FE-ACBD07855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278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黒い背景と白い文字&#10;&#10;低い精度で自動的に生成された説明">
            <a:extLst>
              <a:ext uri="{FF2B5EF4-FFF2-40B4-BE49-F238E27FC236}">
                <a16:creationId xmlns:a16="http://schemas.microsoft.com/office/drawing/2014/main" id="{7D616CBA-9479-A643-B29F-F2BC012E91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600" y="728538"/>
            <a:ext cx="5384800" cy="5740400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580517EF-3F7F-E046-84DD-2C3CA99A71B1}"/>
              </a:ext>
            </a:extLst>
          </p:cNvPr>
          <p:cNvSpPr/>
          <p:nvPr/>
        </p:nvSpPr>
        <p:spPr>
          <a:xfrm>
            <a:off x="2069806" y="1027814"/>
            <a:ext cx="4905152" cy="2105245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8138450B-315B-7844-B472-71E8A94F44F1}"/>
              </a:ext>
            </a:extLst>
          </p:cNvPr>
          <p:cNvCxnSpPr>
            <a:cxnSpLocks/>
          </p:cNvCxnSpPr>
          <p:nvPr/>
        </p:nvCxnSpPr>
        <p:spPr>
          <a:xfrm>
            <a:off x="2608520" y="825705"/>
            <a:ext cx="97110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01A2A6DC-72A7-2D40-89D7-C517756C2FE2}"/>
              </a:ext>
            </a:extLst>
          </p:cNvPr>
          <p:cNvCxnSpPr>
            <a:cxnSpLocks/>
          </p:cNvCxnSpPr>
          <p:nvPr/>
        </p:nvCxnSpPr>
        <p:spPr>
          <a:xfrm>
            <a:off x="3703675" y="825705"/>
            <a:ext cx="97110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48008014-0245-4E43-A6A2-B4C7C42A5C37}"/>
              </a:ext>
            </a:extLst>
          </p:cNvPr>
          <p:cNvCxnSpPr>
            <a:cxnSpLocks/>
          </p:cNvCxnSpPr>
          <p:nvPr/>
        </p:nvCxnSpPr>
        <p:spPr>
          <a:xfrm>
            <a:off x="4791739" y="825705"/>
            <a:ext cx="97110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A7C63FCF-19B5-4E44-89EB-4D531223010A}"/>
              </a:ext>
            </a:extLst>
          </p:cNvPr>
          <p:cNvCxnSpPr>
            <a:cxnSpLocks/>
          </p:cNvCxnSpPr>
          <p:nvPr/>
        </p:nvCxnSpPr>
        <p:spPr>
          <a:xfrm>
            <a:off x="5865627" y="825705"/>
            <a:ext cx="97110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C687858C-B74D-CF4F-B1E8-03D3ECFE52C2}"/>
              </a:ext>
            </a:extLst>
          </p:cNvPr>
          <p:cNvSpPr/>
          <p:nvPr/>
        </p:nvSpPr>
        <p:spPr>
          <a:xfrm>
            <a:off x="2705335" y="507203"/>
            <a:ext cx="76174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6837D0C1-0DE3-2847-B6A9-5806AC4A3281}"/>
              </a:ext>
            </a:extLst>
          </p:cNvPr>
          <p:cNvSpPr/>
          <p:nvPr/>
        </p:nvSpPr>
        <p:spPr>
          <a:xfrm>
            <a:off x="3665908" y="507203"/>
            <a:ext cx="98135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Histamine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8637C169-13C1-D64C-989D-D4902BC2FD35}"/>
              </a:ext>
            </a:extLst>
          </p:cNvPr>
          <p:cNvSpPr/>
          <p:nvPr/>
        </p:nvSpPr>
        <p:spPr>
          <a:xfrm>
            <a:off x="4916571" y="507203"/>
            <a:ext cx="67358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BafA1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FAB57336-3E6F-6544-A577-FDF73D90A21C}"/>
              </a:ext>
            </a:extLst>
          </p:cNvPr>
          <p:cNvSpPr/>
          <p:nvPr/>
        </p:nvSpPr>
        <p:spPr>
          <a:xfrm>
            <a:off x="5994159" y="507203"/>
            <a:ext cx="63350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 err="1">
                <a:latin typeface="Arial" panose="020B0604020202020204" pitchFamily="34" charset="0"/>
                <a:cs typeface="Arial" panose="020B0604020202020204" pitchFamily="34" charset="0"/>
              </a:rPr>
              <a:t>ConA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94A71EBB-9C06-C74D-A7D3-B76EDBCC5604}"/>
              </a:ext>
            </a:extLst>
          </p:cNvPr>
          <p:cNvSpPr/>
          <p:nvPr/>
        </p:nvSpPr>
        <p:spPr>
          <a:xfrm>
            <a:off x="2461728" y="781078"/>
            <a:ext cx="125066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15   75 135 175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6B0D9D9F-2516-B743-BD96-D4777F1815A0}"/>
              </a:ext>
            </a:extLst>
          </p:cNvPr>
          <p:cNvSpPr/>
          <p:nvPr/>
        </p:nvSpPr>
        <p:spPr>
          <a:xfrm>
            <a:off x="3563896" y="781078"/>
            <a:ext cx="125066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15   75 135 175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F245DC69-5EC4-984F-BEBB-260509F98700}"/>
              </a:ext>
            </a:extLst>
          </p:cNvPr>
          <p:cNvSpPr/>
          <p:nvPr/>
        </p:nvSpPr>
        <p:spPr>
          <a:xfrm>
            <a:off x="4658976" y="781078"/>
            <a:ext cx="125066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15   75 135 175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75D6FE97-7106-7949-9207-501718A894C4}"/>
              </a:ext>
            </a:extLst>
          </p:cNvPr>
          <p:cNvSpPr/>
          <p:nvPr/>
        </p:nvSpPr>
        <p:spPr>
          <a:xfrm>
            <a:off x="5743350" y="781078"/>
            <a:ext cx="164339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15   75 135 175 (min)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三角形 17">
            <a:extLst>
              <a:ext uri="{FF2B5EF4-FFF2-40B4-BE49-F238E27FC236}">
                <a16:creationId xmlns:a16="http://schemas.microsoft.com/office/drawing/2014/main" id="{7FF90866-60F5-BE40-82A8-36DD8D3DE49B}"/>
              </a:ext>
            </a:extLst>
          </p:cNvPr>
          <p:cNvSpPr/>
          <p:nvPr/>
        </p:nvSpPr>
        <p:spPr>
          <a:xfrm rot="16200000">
            <a:off x="7036543" y="2597888"/>
            <a:ext cx="109870" cy="19493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CC173BE7-5FE2-B344-9FF8-3FCC023E30D6}"/>
              </a:ext>
            </a:extLst>
          </p:cNvPr>
          <p:cNvSpPr/>
          <p:nvPr/>
        </p:nvSpPr>
        <p:spPr>
          <a:xfrm>
            <a:off x="7188943" y="2556852"/>
            <a:ext cx="5934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Dimer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2E5AA828-18CE-394D-BA70-75EA1001F4E7}"/>
              </a:ext>
            </a:extLst>
          </p:cNvPr>
          <p:cNvSpPr txBox="1"/>
          <p:nvPr/>
        </p:nvSpPr>
        <p:spPr>
          <a:xfrm>
            <a:off x="209912" y="103712"/>
            <a:ext cx="3339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Figure 2–figure supplement 1A</a:t>
            </a: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0BEEB819-4FA8-A444-A642-6DA85025410C}"/>
              </a:ext>
            </a:extLst>
          </p:cNvPr>
          <p:cNvSpPr/>
          <p:nvPr/>
        </p:nvSpPr>
        <p:spPr>
          <a:xfrm>
            <a:off x="2196276" y="781077"/>
            <a:ext cx="2872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93324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櫛, ブラシ が含まれている画像&#10;&#10;自動的に生成された説明">
            <a:extLst>
              <a:ext uri="{FF2B5EF4-FFF2-40B4-BE49-F238E27FC236}">
                <a16:creationId xmlns:a16="http://schemas.microsoft.com/office/drawing/2014/main" id="{415D5025-449B-2F47-BD90-8EC091C4DC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600" y="718263"/>
            <a:ext cx="5384800" cy="5740400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583542A-BFC0-D74D-BBBD-4BBF40712C33}"/>
              </a:ext>
            </a:extLst>
          </p:cNvPr>
          <p:cNvSpPr/>
          <p:nvPr/>
        </p:nvSpPr>
        <p:spPr>
          <a:xfrm>
            <a:off x="2119424" y="3465513"/>
            <a:ext cx="2232836" cy="2616310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三角形 4">
            <a:extLst>
              <a:ext uri="{FF2B5EF4-FFF2-40B4-BE49-F238E27FC236}">
                <a16:creationId xmlns:a16="http://schemas.microsoft.com/office/drawing/2014/main" id="{C8015777-8546-354B-B42B-1B617BC60E8A}"/>
              </a:ext>
            </a:extLst>
          </p:cNvPr>
          <p:cNvSpPr/>
          <p:nvPr/>
        </p:nvSpPr>
        <p:spPr>
          <a:xfrm rot="16200000">
            <a:off x="4420927" y="5638804"/>
            <a:ext cx="109870" cy="19493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D3F26609-C880-A344-A529-FC3AF50C8B43}"/>
              </a:ext>
            </a:extLst>
          </p:cNvPr>
          <p:cNvCxnSpPr>
            <a:cxnSpLocks/>
          </p:cNvCxnSpPr>
          <p:nvPr/>
        </p:nvCxnSpPr>
        <p:spPr>
          <a:xfrm>
            <a:off x="2230411" y="3271290"/>
            <a:ext cx="474924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DF681C24-75EF-7E40-B64C-73935F06F914}"/>
              </a:ext>
            </a:extLst>
          </p:cNvPr>
          <p:cNvSpPr/>
          <p:nvPr/>
        </p:nvSpPr>
        <p:spPr>
          <a:xfrm>
            <a:off x="2195499" y="3002550"/>
            <a:ext cx="5084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</a:t>
            </a:r>
            <a:endParaRPr 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073659F7-6E9E-224F-9F01-47AACB1B56EC}"/>
              </a:ext>
            </a:extLst>
          </p:cNvPr>
          <p:cNvSpPr/>
          <p:nvPr/>
        </p:nvSpPr>
        <p:spPr>
          <a:xfrm>
            <a:off x="2753208" y="3002550"/>
            <a:ext cx="44916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Hist</a:t>
            </a:r>
            <a:endParaRPr 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93A918EA-A594-1341-9B26-9AA73029AFA4}"/>
              </a:ext>
            </a:extLst>
          </p:cNvPr>
          <p:cNvSpPr/>
          <p:nvPr/>
        </p:nvSpPr>
        <p:spPr>
          <a:xfrm>
            <a:off x="3244395" y="3002550"/>
            <a:ext cx="60305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BafA1</a:t>
            </a:r>
            <a:endParaRPr 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4B237C4A-A568-1341-B5E7-FF61AE12CCDB}"/>
              </a:ext>
            </a:extLst>
          </p:cNvPr>
          <p:cNvSpPr/>
          <p:nvPr/>
        </p:nvSpPr>
        <p:spPr>
          <a:xfrm>
            <a:off x="3762698" y="3002550"/>
            <a:ext cx="5677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ConA</a:t>
            </a:r>
            <a:endParaRPr 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95692ED8-9024-DE4E-AF35-52A5B1B5DB86}"/>
              </a:ext>
            </a:extLst>
          </p:cNvPr>
          <p:cNvSpPr/>
          <p:nvPr/>
        </p:nvSpPr>
        <p:spPr>
          <a:xfrm>
            <a:off x="2436792" y="3216695"/>
            <a:ext cx="28886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cxnSp>
        <p:nvCxnSpPr>
          <p:cNvPr id="19" name="直線コネクタ 18">
            <a:extLst>
              <a:ext uri="{FF2B5EF4-FFF2-40B4-BE49-F238E27FC236}">
                <a16:creationId xmlns:a16="http://schemas.microsoft.com/office/drawing/2014/main" id="{15505705-7630-6F40-AF5F-8D99E02E92AF}"/>
              </a:ext>
            </a:extLst>
          </p:cNvPr>
          <p:cNvCxnSpPr>
            <a:cxnSpLocks/>
          </p:cNvCxnSpPr>
          <p:nvPr/>
        </p:nvCxnSpPr>
        <p:spPr>
          <a:xfrm>
            <a:off x="2745972" y="3271290"/>
            <a:ext cx="474924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コネクタ 19">
            <a:extLst>
              <a:ext uri="{FF2B5EF4-FFF2-40B4-BE49-F238E27FC236}">
                <a16:creationId xmlns:a16="http://schemas.microsoft.com/office/drawing/2014/main" id="{31FBE0BA-43A3-BA44-99A5-0AE6A145D953}"/>
              </a:ext>
            </a:extLst>
          </p:cNvPr>
          <p:cNvCxnSpPr>
            <a:cxnSpLocks/>
          </p:cNvCxnSpPr>
          <p:nvPr/>
        </p:nvCxnSpPr>
        <p:spPr>
          <a:xfrm>
            <a:off x="3282797" y="3271290"/>
            <a:ext cx="474924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33A2EC99-9819-094B-9024-85C6F42576BA}"/>
              </a:ext>
            </a:extLst>
          </p:cNvPr>
          <p:cNvCxnSpPr>
            <a:cxnSpLocks/>
          </p:cNvCxnSpPr>
          <p:nvPr/>
        </p:nvCxnSpPr>
        <p:spPr>
          <a:xfrm>
            <a:off x="3819622" y="3271290"/>
            <a:ext cx="474924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7665D8B2-FD35-9544-89AB-5034B0C7CE7A}"/>
              </a:ext>
            </a:extLst>
          </p:cNvPr>
          <p:cNvSpPr/>
          <p:nvPr/>
        </p:nvSpPr>
        <p:spPr>
          <a:xfrm>
            <a:off x="2962985" y="3216695"/>
            <a:ext cx="28886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BF734BF6-27A5-0944-BC7D-646493FB4F22}"/>
              </a:ext>
            </a:extLst>
          </p:cNvPr>
          <p:cNvSpPr/>
          <p:nvPr/>
        </p:nvSpPr>
        <p:spPr>
          <a:xfrm>
            <a:off x="3510442" y="3216695"/>
            <a:ext cx="28886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53030DE6-B1E4-DE40-9B36-C22422EA64C9}"/>
              </a:ext>
            </a:extLst>
          </p:cNvPr>
          <p:cNvSpPr/>
          <p:nvPr/>
        </p:nvSpPr>
        <p:spPr>
          <a:xfrm>
            <a:off x="4057899" y="3216695"/>
            <a:ext cx="28886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A642071B-3DF7-E548-8407-A250E1787BB2}"/>
              </a:ext>
            </a:extLst>
          </p:cNvPr>
          <p:cNvCxnSpPr>
            <a:cxnSpLocks/>
          </p:cNvCxnSpPr>
          <p:nvPr/>
        </p:nvCxnSpPr>
        <p:spPr>
          <a:xfrm>
            <a:off x="2230411" y="3370583"/>
            <a:ext cx="16890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2E805E58-A24B-E14E-8FD0-75631730A267}"/>
              </a:ext>
            </a:extLst>
          </p:cNvPr>
          <p:cNvCxnSpPr>
            <a:cxnSpLocks/>
          </p:cNvCxnSpPr>
          <p:nvPr/>
        </p:nvCxnSpPr>
        <p:spPr>
          <a:xfrm>
            <a:off x="2779756" y="3370583"/>
            <a:ext cx="16890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96C07D27-F105-4342-9333-533E0FD620D4}"/>
              </a:ext>
            </a:extLst>
          </p:cNvPr>
          <p:cNvCxnSpPr>
            <a:cxnSpLocks/>
          </p:cNvCxnSpPr>
          <p:nvPr/>
        </p:nvCxnSpPr>
        <p:spPr>
          <a:xfrm>
            <a:off x="3293661" y="3370583"/>
            <a:ext cx="16890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16C9F2A2-9F18-6843-BA7A-66A8B7BE3EF9}"/>
              </a:ext>
            </a:extLst>
          </p:cNvPr>
          <p:cNvCxnSpPr>
            <a:cxnSpLocks/>
          </p:cNvCxnSpPr>
          <p:nvPr/>
        </p:nvCxnSpPr>
        <p:spPr>
          <a:xfrm>
            <a:off x="3821742" y="3370583"/>
            <a:ext cx="16890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6C826CA5-8871-7540-B597-763D0C4B0138}"/>
              </a:ext>
            </a:extLst>
          </p:cNvPr>
          <p:cNvSpPr/>
          <p:nvPr/>
        </p:nvSpPr>
        <p:spPr>
          <a:xfrm>
            <a:off x="1688036" y="3216695"/>
            <a:ext cx="47596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BFA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7456E95D-E8A7-9C45-91FC-3CDD0F03DF8F}"/>
              </a:ext>
            </a:extLst>
          </p:cNvPr>
          <p:cNvSpPr txBox="1"/>
          <p:nvPr/>
        </p:nvSpPr>
        <p:spPr>
          <a:xfrm>
            <a:off x="209912" y="103712"/>
            <a:ext cx="3339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Figure 2–figure supplement 1B</a:t>
            </a:r>
          </a:p>
        </p:txBody>
      </p:sp>
    </p:spTree>
    <p:extLst>
      <p:ext uri="{BB962C8B-B14F-4D97-AF65-F5344CB8AC3E}">
        <p14:creationId xmlns:p14="http://schemas.microsoft.com/office/powerpoint/2010/main" val="9637887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1033</TotalTime>
  <Words>46</Words>
  <Application>Microsoft Macintosh PowerPoint</Application>
  <PresentationFormat>画面に合わせる (4:3)</PresentationFormat>
  <Paragraphs>21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山﨑　泰男</dc:creator>
  <cp:lastModifiedBy>山﨑　泰男</cp:lastModifiedBy>
  <cp:revision>27</cp:revision>
  <dcterms:created xsi:type="dcterms:W3CDTF">2021-06-24T08:40:05Z</dcterms:created>
  <dcterms:modified xsi:type="dcterms:W3CDTF">2021-11-04T01:03:34Z</dcterms:modified>
</cp:coreProperties>
</file>