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/>
    <p:restoredTop sz="94694"/>
  </p:normalViewPr>
  <p:slideViewPr>
    <p:cSldViewPr snapToGrid="0" snapToObjects="1" showGuides="1">
      <p:cViewPr varScale="1">
        <p:scale>
          <a:sx n="124" d="100"/>
          <a:sy n="124" d="100"/>
        </p:scale>
        <p:origin x="2064" y="16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2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99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2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2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0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2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9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7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0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8CC1-4AA0-E640-B5EA-9B798A34BAE2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スクリーンショット, 写真, テーブル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EC52979E-49D4-1546-A053-A62614FB8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868023"/>
            <a:ext cx="8051800" cy="54356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B5A2FF-35CE-8A42-928A-8D50E59CA313}"/>
              </a:ext>
            </a:extLst>
          </p:cNvPr>
          <p:cNvSpPr/>
          <p:nvPr/>
        </p:nvSpPr>
        <p:spPr>
          <a:xfrm>
            <a:off x="3218122" y="2190306"/>
            <a:ext cx="673394" cy="247384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67C9EA80-5A10-934B-9343-904144C50AC3}"/>
              </a:ext>
            </a:extLst>
          </p:cNvPr>
          <p:cNvCxnSpPr>
            <a:cxnSpLocks/>
          </p:cNvCxnSpPr>
          <p:nvPr/>
        </p:nvCxnSpPr>
        <p:spPr>
          <a:xfrm>
            <a:off x="3265315" y="2122973"/>
            <a:ext cx="2576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F0EFFA-3F20-5242-9443-5524118F32BF}"/>
              </a:ext>
            </a:extLst>
          </p:cNvPr>
          <p:cNvCxnSpPr>
            <a:cxnSpLocks/>
          </p:cNvCxnSpPr>
          <p:nvPr/>
        </p:nvCxnSpPr>
        <p:spPr>
          <a:xfrm>
            <a:off x="3584292" y="2122979"/>
            <a:ext cx="2576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DC85B7A-AD85-3B45-9847-0D0329261B57}"/>
              </a:ext>
            </a:extLst>
          </p:cNvPr>
          <p:cNvSpPr/>
          <p:nvPr/>
        </p:nvSpPr>
        <p:spPr>
          <a:xfrm>
            <a:off x="3246481" y="1853303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9A14F62-B6A8-214D-9B68-DDE977D93D5B}"/>
              </a:ext>
            </a:extLst>
          </p:cNvPr>
          <p:cNvSpPr/>
          <p:nvPr/>
        </p:nvSpPr>
        <p:spPr>
          <a:xfrm>
            <a:off x="3442027" y="1853303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760DDA8-07C4-BE49-8F82-06CE1B535D11}"/>
              </a:ext>
            </a:extLst>
          </p:cNvPr>
          <p:cNvSpPr/>
          <p:nvPr/>
        </p:nvSpPr>
        <p:spPr>
          <a:xfrm>
            <a:off x="2712369" y="2516872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E5AA716-79D0-814C-8D8B-99945D946AF0}"/>
              </a:ext>
            </a:extLst>
          </p:cNvPr>
          <p:cNvSpPr/>
          <p:nvPr/>
        </p:nvSpPr>
        <p:spPr>
          <a:xfrm>
            <a:off x="2712369" y="2894020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D402E70-E8B7-F848-B092-7C3130DC2212}"/>
              </a:ext>
            </a:extLst>
          </p:cNvPr>
          <p:cNvSpPr/>
          <p:nvPr/>
        </p:nvSpPr>
        <p:spPr>
          <a:xfrm>
            <a:off x="2754849" y="3310176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439D4A0-4BEE-6145-AF6E-3B7BDA78EAC8}"/>
              </a:ext>
            </a:extLst>
          </p:cNvPr>
          <p:cNvSpPr/>
          <p:nvPr/>
        </p:nvSpPr>
        <p:spPr>
          <a:xfrm>
            <a:off x="2792471" y="358582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2919662-CD54-3E49-9430-7DF7B1ED9658}"/>
              </a:ext>
            </a:extLst>
          </p:cNvPr>
          <p:cNvSpPr/>
          <p:nvPr/>
        </p:nvSpPr>
        <p:spPr>
          <a:xfrm>
            <a:off x="2792471" y="4253521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4C8D7789-3F1B-A144-AF63-6D4096C58DEF}"/>
              </a:ext>
            </a:extLst>
          </p:cNvPr>
          <p:cNvCxnSpPr>
            <a:cxnSpLocks/>
          </p:cNvCxnSpPr>
          <p:nvPr/>
        </p:nvCxnSpPr>
        <p:spPr>
          <a:xfrm>
            <a:off x="3097912" y="264828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6F6CDCA-924A-D94B-AB21-AC4F010276AF}"/>
              </a:ext>
            </a:extLst>
          </p:cNvPr>
          <p:cNvCxnSpPr>
            <a:cxnSpLocks/>
          </p:cNvCxnSpPr>
          <p:nvPr/>
        </p:nvCxnSpPr>
        <p:spPr>
          <a:xfrm>
            <a:off x="3097912" y="3041692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E770A2E0-349B-9744-9A40-CE57BD4D90AF}"/>
              </a:ext>
            </a:extLst>
          </p:cNvPr>
          <p:cNvCxnSpPr>
            <a:cxnSpLocks/>
          </p:cNvCxnSpPr>
          <p:nvPr/>
        </p:nvCxnSpPr>
        <p:spPr>
          <a:xfrm>
            <a:off x="3097912" y="3484711"/>
            <a:ext cx="10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303458BD-B7A9-8846-87AA-2A2D42C346D3}"/>
              </a:ext>
            </a:extLst>
          </p:cNvPr>
          <p:cNvCxnSpPr>
            <a:cxnSpLocks/>
          </p:cNvCxnSpPr>
          <p:nvPr/>
        </p:nvCxnSpPr>
        <p:spPr>
          <a:xfrm>
            <a:off x="3097912" y="3736347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6A07B9F9-A94A-1B46-9D6B-CF7FC104E86D}"/>
              </a:ext>
            </a:extLst>
          </p:cNvPr>
          <p:cNvCxnSpPr>
            <a:cxnSpLocks/>
          </p:cNvCxnSpPr>
          <p:nvPr/>
        </p:nvCxnSpPr>
        <p:spPr>
          <a:xfrm>
            <a:off x="3097912" y="4392021"/>
            <a:ext cx="10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E323BAC-DFBC-884E-B5A2-A6C5B4321C10}"/>
              </a:ext>
            </a:extLst>
          </p:cNvPr>
          <p:cNvSpPr/>
          <p:nvPr/>
        </p:nvSpPr>
        <p:spPr>
          <a:xfrm>
            <a:off x="2757205" y="2314994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CB002ED-5502-814F-8036-A951F6BC734E}"/>
              </a:ext>
            </a:extLst>
          </p:cNvPr>
          <p:cNvSpPr/>
          <p:nvPr/>
        </p:nvSpPr>
        <p:spPr>
          <a:xfrm>
            <a:off x="3815699" y="2446256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124ACDD-6776-C343-AABE-DAA56622CC7D}"/>
              </a:ext>
            </a:extLst>
          </p:cNvPr>
          <p:cNvSpPr/>
          <p:nvPr/>
        </p:nvSpPr>
        <p:spPr>
          <a:xfrm>
            <a:off x="3815699" y="2828009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BBBAB68-0D87-E14C-A707-7478D4798C9F}"/>
              </a:ext>
            </a:extLst>
          </p:cNvPr>
          <p:cNvSpPr/>
          <p:nvPr/>
        </p:nvSpPr>
        <p:spPr>
          <a:xfrm>
            <a:off x="3815699" y="3110121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FEAABDC-E344-B141-91D5-3FF4521DF25D}"/>
              </a:ext>
            </a:extLst>
          </p:cNvPr>
          <p:cNvSpPr/>
          <p:nvPr/>
        </p:nvSpPr>
        <p:spPr>
          <a:xfrm>
            <a:off x="3815699" y="4146176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FA21EC1-CA42-F447-BFF2-D88DC3A55FF1}"/>
              </a:ext>
            </a:extLst>
          </p:cNvPr>
          <p:cNvSpPr/>
          <p:nvPr/>
        </p:nvSpPr>
        <p:spPr>
          <a:xfrm>
            <a:off x="3815699" y="4224544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三角形 24">
            <a:extLst>
              <a:ext uri="{FF2B5EF4-FFF2-40B4-BE49-F238E27FC236}">
                <a16:creationId xmlns:a16="http://schemas.microsoft.com/office/drawing/2014/main" id="{2C12BD2B-643A-9046-8716-434B2FC1D5A8}"/>
              </a:ext>
            </a:extLst>
          </p:cNvPr>
          <p:cNvSpPr/>
          <p:nvPr/>
        </p:nvSpPr>
        <p:spPr>
          <a:xfrm rot="16200000">
            <a:off x="3957775" y="3357831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009B6A4-5925-8B4A-9E2B-F56B5AA68648}"/>
              </a:ext>
            </a:extLst>
          </p:cNvPr>
          <p:cNvSpPr txBox="1"/>
          <p:nvPr/>
        </p:nvSpPr>
        <p:spPr>
          <a:xfrm>
            <a:off x="209912" y="103712"/>
            <a:ext cx="3698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3–figure supplement 1A left</a:t>
            </a:r>
          </a:p>
        </p:txBody>
      </p:sp>
    </p:spTree>
    <p:extLst>
      <p:ext uri="{BB962C8B-B14F-4D97-AF65-F5344CB8AC3E}">
        <p14:creationId xmlns:p14="http://schemas.microsoft.com/office/powerpoint/2010/main" val="19901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ブラシ が含まれている画像&#10;&#10;自動的に生成された説明">
            <a:extLst>
              <a:ext uri="{FF2B5EF4-FFF2-40B4-BE49-F238E27FC236}">
                <a16:creationId xmlns:a16="http://schemas.microsoft.com/office/drawing/2014/main" id="{E21FABF2-9FE8-0D4E-BD81-41148D634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787400"/>
            <a:ext cx="7950200" cy="52832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0B7085A-1543-E347-A3E2-60AEBFE571EB}"/>
              </a:ext>
            </a:extLst>
          </p:cNvPr>
          <p:cNvSpPr/>
          <p:nvPr/>
        </p:nvSpPr>
        <p:spPr>
          <a:xfrm>
            <a:off x="4664709" y="2687594"/>
            <a:ext cx="673394" cy="211832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72178C67-DCFF-AE41-93E6-5C68069DCEC0}"/>
              </a:ext>
            </a:extLst>
          </p:cNvPr>
          <p:cNvCxnSpPr>
            <a:cxnSpLocks/>
          </p:cNvCxnSpPr>
          <p:nvPr/>
        </p:nvCxnSpPr>
        <p:spPr>
          <a:xfrm>
            <a:off x="4711902" y="2626248"/>
            <a:ext cx="2576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98046505-40BA-244E-BF2E-4E86F8DABD9C}"/>
              </a:ext>
            </a:extLst>
          </p:cNvPr>
          <p:cNvCxnSpPr>
            <a:cxnSpLocks/>
          </p:cNvCxnSpPr>
          <p:nvPr/>
        </p:nvCxnSpPr>
        <p:spPr>
          <a:xfrm>
            <a:off x="5030879" y="2626254"/>
            <a:ext cx="2576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217E0BE-DD80-DD4D-BEC2-880110E53FF6}"/>
              </a:ext>
            </a:extLst>
          </p:cNvPr>
          <p:cNvSpPr/>
          <p:nvPr/>
        </p:nvSpPr>
        <p:spPr>
          <a:xfrm>
            <a:off x="4693068" y="2356578"/>
            <a:ext cx="295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008E414-9DEE-414D-892F-FB414E3FF0F6}"/>
              </a:ext>
            </a:extLst>
          </p:cNvPr>
          <p:cNvSpPr/>
          <p:nvPr/>
        </p:nvSpPr>
        <p:spPr>
          <a:xfrm>
            <a:off x="4888614" y="2356578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98C287C-41A4-C341-B682-37B0E181F2C1}"/>
              </a:ext>
            </a:extLst>
          </p:cNvPr>
          <p:cNvSpPr/>
          <p:nvPr/>
        </p:nvSpPr>
        <p:spPr>
          <a:xfrm>
            <a:off x="4158956" y="2779140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A5B2285-7DB9-DE48-8498-A9E08778B2DB}"/>
              </a:ext>
            </a:extLst>
          </p:cNvPr>
          <p:cNvSpPr/>
          <p:nvPr/>
        </p:nvSpPr>
        <p:spPr>
          <a:xfrm>
            <a:off x="4158956" y="3177554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B565BA9-BA8D-9440-BE1A-999967FE8C54}"/>
              </a:ext>
            </a:extLst>
          </p:cNvPr>
          <p:cNvSpPr/>
          <p:nvPr/>
        </p:nvSpPr>
        <p:spPr>
          <a:xfrm>
            <a:off x="4201436" y="3657504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5B684EF-2404-C04B-B6D5-8C8A65FE0EE5}"/>
              </a:ext>
            </a:extLst>
          </p:cNvPr>
          <p:cNvSpPr/>
          <p:nvPr/>
        </p:nvSpPr>
        <p:spPr>
          <a:xfrm>
            <a:off x="4239058" y="4060739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4E16011-6AA2-E043-91F7-D4B8E199AD35}"/>
              </a:ext>
            </a:extLst>
          </p:cNvPr>
          <p:cNvSpPr/>
          <p:nvPr/>
        </p:nvSpPr>
        <p:spPr>
          <a:xfrm>
            <a:off x="4239058" y="4600849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D9C79CDC-9EAC-A54C-BD50-B5BBB18817AC}"/>
              </a:ext>
            </a:extLst>
          </p:cNvPr>
          <p:cNvCxnSpPr>
            <a:cxnSpLocks/>
          </p:cNvCxnSpPr>
          <p:nvPr/>
        </p:nvCxnSpPr>
        <p:spPr>
          <a:xfrm>
            <a:off x="4544499" y="2910557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227E267F-A4EE-2444-AE1D-305DF6F2B395}"/>
              </a:ext>
            </a:extLst>
          </p:cNvPr>
          <p:cNvCxnSpPr>
            <a:cxnSpLocks/>
          </p:cNvCxnSpPr>
          <p:nvPr/>
        </p:nvCxnSpPr>
        <p:spPr>
          <a:xfrm>
            <a:off x="4544499" y="3325226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474CEAE-623B-ED40-9B4E-72A29FCF91D8}"/>
              </a:ext>
            </a:extLst>
          </p:cNvPr>
          <p:cNvCxnSpPr>
            <a:cxnSpLocks/>
          </p:cNvCxnSpPr>
          <p:nvPr/>
        </p:nvCxnSpPr>
        <p:spPr>
          <a:xfrm>
            <a:off x="4544499" y="383203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36EE18E8-1E67-3342-9471-7B66730880D8}"/>
              </a:ext>
            </a:extLst>
          </p:cNvPr>
          <p:cNvCxnSpPr>
            <a:cxnSpLocks/>
          </p:cNvCxnSpPr>
          <p:nvPr/>
        </p:nvCxnSpPr>
        <p:spPr>
          <a:xfrm>
            <a:off x="4544499" y="4211263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F0D37374-D2EC-CC40-A8FC-73BB0275D4A8}"/>
              </a:ext>
            </a:extLst>
          </p:cNvPr>
          <p:cNvCxnSpPr>
            <a:cxnSpLocks/>
          </p:cNvCxnSpPr>
          <p:nvPr/>
        </p:nvCxnSpPr>
        <p:spPr>
          <a:xfrm>
            <a:off x="4544499" y="473934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D5B3B46-506C-8E43-BACB-B02B38784164}"/>
              </a:ext>
            </a:extLst>
          </p:cNvPr>
          <p:cNvSpPr/>
          <p:nvPr/>
        </p:nvSpPr>
        <p:spPr>
          <a:xfrm>
            <a:off x="4203792" y="2592190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134DC6C-8DBA-3D41-97FB-13D303863B00}"/>
              </a:ext>
            </a:extLst>
          </p:cNvPr>
          <p:cNvSpPr/>
          <p:nvPr/>
        </p:nvSpPr>
        <p:spPr>
          <a:xfrm>
            <a:off x="5262286" y="3605844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三角形 24">
            <a:extLst>
              <a:ext uri="{FF2B5EF4-FFF2-40B4-BE49-F238E27FC236}">
                <a16:creationId xmlns:a16="http://schemas.microsoft.com/office/drawing/2014/main" id="{D97A7623-7F6C-E342-9107-2DB582E68A4E}"/>
              </a:ext>
            </a:extLst>
          </p:cNvPr>
          <p:cNvSpPr/>
          <p:nvPr/>
        </p:nvSpPr>
        <p:spPr>
          <a:xfrm rot="16200000">
            <a:off x="5404362" y="3734574"/>
            <a:ext cx="109870" cy="1949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5C02B46-D1EA-7242-91E7-56171AF69B9E}"/>
              </a:ext>
            </a:extLst>
          </p:cNvPr>
          <p:cNvSpPr/>
          <p:nvPr/>
        </p:nvSpPr>
        <p:spPr>
          <a:xfrm>
            <a:off x="5262286" y="4082003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F8C4CC5-CF10-A24E-A854-7A66D52F90AE}"/>
              </a:ext>
            </a:extLst>
          </p:cNvPr>
          <p:cNvSpPr txBox="1"/>
          <p:nvPr/>
        </p:nvSpPr>
        <p:spPr>
          <a:xfrm>
            <a:off x="209912" y="103712"/>
            <a:ext cx="3839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3–figure supplement 1A right</a:t>
            </a:r>
          </a:p>
        </p:txBody>
      </p:sp>
    </p:spTree>
    <p:extLst>
      <p:ext uri="{BB962C8B-B14F-4D97-AF65-F5344CB8AC3E}">
        <p14:creationId xmlns:p14="http://schemas.microsoft.com/office/powerpoint/2010/main" val="55132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櫛 が含まれている画像&#10;&#10;自動的に生成された説明">
            <a:extLst>
              <a:ext uri="{FF2B5EF4-FFF2-40B4-BE49-F238E27FC236}">
                <a16:creationId xmlns:a16="http://schemas.microsoft.com/office/drawing/2014/main" id="{9AA1E205-D0F3-0445-9F33-BFCFF3BFC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717479"/>
            <a:ext cx="4305300" cy="5715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1809290-D24D-9D49-ADE4-82786C313CC6}"/>
              </a:ext>
            </a:extLst>
          </p:cNvPr>
          <p:cNvSpPr/>
          <p:nvPr/>
        </p:nvSpPr>
        <p:spPr>
          <a:xfrm>
            <a:off x="3125972" y="3515833"/>
            <a:ext cx="2665228" cy="2624688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7A78C51E-7AE8-8045-8E99-EC6C973D85D7}"/>
              </a:ext>
            </a:extLst>
          </p:cNvPr>
          <p:cNvCxnSpPr>
            <a:cxnSpLocks/>
          </p:cNvCxnSpPr>
          <p:nvPr/>
        </p:nvCxnSpPr>
        <p:spPr>
          <a:xfrm>
            <a:off x="3492147" y="3465513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9AFE8003-5878-0942-A5F4-95355E3A2105}"/>
              </a:ext>
            </a:extLst>
          </p:cNvPr>
          <p:cNvCxnSpPr>
            <a:cxnSpLocks/>
          </p:cNvCxnSpPr>
          <p:nvPr/>
        </p:nvCxnSpPr>
        <p:spPr>
          <a:xfrm>
            <a:off x="4055672" y="3465513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2B24B166-398F-7F44-BFE4-09971CF38882}"/>
              </a:ext>
            </a:extLst>
          </p:cNvPr>
          <p:cNvCxnSpPr>
            <a:cxnSpLocks/>
          </p:cNvCxnSpPr>
          <p:nvPr/>
        </p:nvCxnSpPr>
        <p:spPr>
          <a:xfrm>
            <a:off x="4605021" y="3465513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303B7FB0-7670-A143-9991-2A0B8BA698F7}"/>
              </a:ext>
            </a:extLst>
          </p:cNvPr>
          <p:cNvCxnSpPr>
            <a:cxnSpLocks/>
          </p:cNvCxnSpPr>
          <p:nvPr/>
        </p:nvCxnSpPr>
        <p:spPr>
          <a:xfrm>
            <a:off x="5154370" y="3465513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B2EC076-64EF-7B4D-B2EF-C04EB341D4C1}"/>
              </a:ext>
            </a:extLst>
          </p:cNvPr>
          <p:cNvCxnSpPr>
            <a:cxnSpLocks/>
          </p:cNvCxnSpPr>
          <p:nvPr/>
        </p:nvCxnSpPr>
        <p:spPr>
          <a:xfrm>
            <a:off x="3275952" y="3465513"/>
            <a:ext cx="1335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52670E8-686D-BE4B-B54A-4A060C5D58D0}"/>
              </a:ext>
            </a:extLst>
          </p:cNvPr>
          <p:cNvSpPr/>
          <p:nvPr/>
        </p:nvSpPr>
        <p:spPr>
          <a:xfrm>
            <a:off x="3203560" y="3194387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95DF470-7209-5A45-8A34-FCF5155BFD96}"/>
              </a:ext>
            </a:extLst>
          </p:cNvPr>
          <p:cNvSpPr/>
          <p:nvPr/>
        </p:nvSpPr>
        <p:spPr>
          <a:xfrm>
            <a:off x="3494568" y="3194387"/>
            <a:ext cx="50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4AE0F2F-46B6-614F-B6D4-E27977E3A19F}"/>
              </a:ext>
            </a:extLst>
          </p:cNvPr>
          <p:cNvSpPr/>
          <p:nvPr/>
        </p:nvSpPr>
        <p:spPr>
          <a:xfrm>
            <a:off x="4029864" y="3194387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13D436C-D497-824C-8C58-7A1589E58222}"/>
              </a:ext>
            </a:extLst>
          </p:cNvPr>
          <p:cNvSpPr/>
          <p:nvPr/>
        </p:nvSpPr>
        <p:spPr>
          <a:xfrm>
            <a:off x="4565160" y="3194387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20954D7-A0EA-E54D-BAE5-9BDFA1C996E9}"/>
              </a:ext>
            </a:extLst>
          </p:cNvPr>
          <p:cNvSpPr/>
          <p:nvPr/>
        </p:nvSpPr>
        <p:spPr>
          <a:xfrm>
            <a:off x="5042239" y="3194387"/>
            <a:ext cx="6687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Double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D7C0039E-4171-BE4D-944A-9D0C43ABD8C7}"/>
              </a:ext>
            </a:extLst>
          </p:cNvPr>
          <p:cNvCxnSpPr>
            <a:cxnSpLocks/>
          </p:cNvCxnSpPr>
          <p:nvPr/>
        </p:nvCxnSpPr>
        <p:spPr>
          <a:xfrm>
            <a:off x="3558363" y="3208563"/>
            <a:ext cx="2037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ECF7070-FC32-DA4B-B6BF-D8C555C0F717}"/>
              </a:ext>
            </a:extLst>
          </p:cNvPr>
          <p:cNvSpPr/>
          <p:nvPr/>
        </p:nvSpPr>
        <p:spPr>
          <a:xfrm>
            <a:off x="4236812" y="2946700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shRNA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BC559CDE-51C2-F940-A7BF-C5D0A43C3A5F}"/>
              </a:ext>
            </a:extLst>
          </p:cNvPr>
          <p:cNvSpPr/>
          <p:nvPr/>
        </p:nvSpPr>
        <p:spPr>
          <a:xfrm rot="16200000">
            <a:off x="5848155" y="5794748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E43A325-2E3D-394F-AF8D-F5284115D7B6}"/>
              </a:ext>
            </a:extLst>
          </p:cNvPr>
          <p:cNvSpPr txBox="1"/>
          <p:nvPr/>
        </p:nvSpPr>
        <p:spPr>
          <a:xfrm>
            <a:off x="209912" y="103712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3–figure supplement 1B left</a:t>
            </a:r>
          </a:p>
        </p:txBody>
      </p:sp>
    </p:spTree>
    <p:extLst>
      <p:ext uri="{BB962C8B-B14F-4D97-AF65-F5344CB8AC3E}">
        <p14:creationId xmlns:p14="http://schemas.microsoft.com/office/powerpoint/2010/main" val="3076959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櫛 が含まれている画像&#10;&#10;自動的に生成された説明">
            <a:extLst>
              <a:ext uri="{FF2B5EF4-FFF2-40B4-BE49-F238E27FC236}">
                <a16:creationId xmlns:a16="http://schemas.microsoft.com/office/drawing/2014/main" id="{FD8AF79B-A73B-4A41-95AF-20BC8A5EE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760716"/>
            <a:ext cx="4305300" cy="5715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9FAFE06-78D0-EC4A-AFA5-CD2ECE0354A2}"/>
              </a:ext>
            </a:extLst>
          </p:cNvPr>
          <p:cNvSpPr/>
          <p:nvPr/>
        </p:nvSpPr>
        <p:spPr>
          <a:xfrm>
            <a:off x="3175590" y="3572539"/>
            <a:ext cx="2665228" cy="2624688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E0FF77C-8BCF-5F42-BE5B-01F061C26504}"/>
              </a:ext>
            </a:extLst>
          </p:cNvPr>
          <p:cNvCxnSpPr>
            <a:cxnSpLocks/>
          </p:cNvCxnSpPr>
          <p:nvPr/>
        </p:nvCxnSpPr>
        <p:spPr>
          <a:xfrm>
            <a:off x="3541765" y="3522219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6184B8CB-294E-3141-A1E3-195AF19A2237}"/>
              </a:ext>
            </a:extLst>
          </p:cNvPr>
          <p:cNvCxnSpPr>
            <a:cxnSpLocks/>
          </p:cNvCxnSpPr>
          <p:nvPr/>
        </p:nvCxnSpPr>
        <p:spPr>
          <a:xfrm>
            <a:off x="4105290" y="3522219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AFF5605-707D-B74B-806A-22C9F2987FF0}"/>
              </a:ext>
            </a:extLst>
          </p:cNvPr>
          <p:cNvCxnSpPr>
            <a:cxnSpLocks/>
          </p:cNvCxnSpPr>
          <p:nvPr/>
        </p:nvCxnSpPr>
        <p:spPr>
          <a:xfrm>
            <a:off x="4654639" y="3522219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CC37BE89-69BF-F849-9F73-8E88F293661D}"/>
              </a:ext>
            </a:extLst>
          </p:cNvPr>
          <p:cNvCxnSpPr>
            <a:cxnSpLocks/>
          </p:cNvCxnSpPr>
          <p:nvPr/>
        </p:nvCxnSpPr>
        <p:spPr>
          <a:xfrm>
            <a:off x="5203988" y="3522219"/>
            <a:ext cx="45607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3CA90106-0F93-6F4A-A7C2-06AD5046913F}"/>
              </a:ext>
            </a:extLst>
          </p:cNvPr>
          <p:cNvCxnSpPr>
            <a:cxnSpLocks/>
          </p:cNvCxnSpPr>
          <p:nvPr/>
        </p:nvCxnSpPr>
        <p:spPr>
          <a:xfrm>
            <a:off x="3325570" y="3522219"/>
            <a:ext cx="13355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8B3FB05-83CB-7D42-A2C1-845FFCB6A443}"/>
              </a:ext>
            </a:extLst>
          </p:cNvPr>
          <p:cNvSpPr/>
          <p:nvPr/>
        </p:nvSpPr>
        <p:spPr>
          <a:xfrm>
            <a:off x="3253178" y="3251093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DAE3815-C699-5548-BC66-2E4FBB3CDB8D}"/>
              </a:ext>
            </a:extLst>
          </p:cNvPr>
          <p:cNvSpPr/>
          <p:nvPr/>
        </p:nvSpPr>
        <p:spPr>
          <a:xfrm>
            <a:off x="3544186" y="3251093"/>
            <a:ext cx="50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E3113F8-E968-7E45-8A88-53C59B549CD8}"/>
              </a:ext>
            </a:extLst>
          </p:cNvPr>
          <p:cNvSpPr/>
          <p:nvPr/>
        </p:nvSpPr>
        <p:spPr>
          <a:xfrm>
            <a:off x="4079482" y="3251093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25C1C34-99CE-D546-A471-E65F09E07ACA}"/>
              </a:ext>
            </a:extLst>
          </p:cNvPr>
          <p:cNvSpPr/>
          <p:nvPr/>
        </p:nvSpPr>
        <p:spPr>
          <a:xfrm>
            <a:off x="4614778" y="3251093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7DA475F-4B1F-E844-9E63-2D712CED9D44}"/>
              </a:ext>
            </a:extLst>
          </p:cNvPr>
          <p:cNvSpPr/>
          <p:nvPr/>
        </p:nvSpPr>
        <p:spPr>
          <a:xfrm>
            <a:off x="5091857" y="3251093"/>
            <a:ext cx="6687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Double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437942D-0B94-CB41-9421-87F677517B58}"/>
              </a:ext>
            </a:extLst>
          </p:cNvPr>
          <p:cNvCxnSpPr>
            <a:cxnSpLocks/>
          </p:cNvCxnSpPr>
          <p:nvPr/>
        </p:nvCxnSpPr>
        <p:spPr>
          <a:xfrm>
            <a:off x="3607981" y="3265269"/>
            <a:ext cx="20379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EA2366A-C9E9-2343-BDF8-39B4E7C48CE9}"/>
              </a:ext>
            </a:extLst>
          </p:cNvPr>
          <p:cNvSpPr/>
          <p:nvPr/>
        </p:nvSpPr>
        <p:spPr>
          <a:xfrm>
            <a:off x="4286430" y="3003406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shRNA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三角形 16">
            <a:extLst>
              <a:ext uri="{FF2B5EF4-FFF2-40B4-BE49-F238E27FC236}">
                <a16:creationId xmlns:a16="http://schemas.microsoft.com/office/drawing/2014/main" id="{E02CEE8B-AB37-5548-A9AE-F992059EF51D}"/>
              </a:ext>
            </a:extLst>
          </p:cNvPr>
          <p:cNvSpPr/>
          <p:nvPr/>
        </p:nvSpPr>
        <p:spPr>
          <a:xfrm rot="16200000">
            <a:off x="5897524" y="5893985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51EF856-8033-334A-A86A-2738FAF09D64}"/>
              </a:ext>
            </a:extLst>
          </p:cNvPr>
          <p:cNvSpPr txBox="1"/>
          <p:nvPr/>
        </p:nvSpPr>
        <p:spPr>
          <a:xfrm>
            <a:off x="209912" y="103712"/>
            <a:ext cx="385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3–figure supplement 1B right</a:t>
            </a:r>
          </a:p>
        </p:txBody>
      </p:sp>
    </p:spTree>
    <p:extLst>
      <p:ext uri="{BB962C8B-B14F-4D97-AF65-F5344CB8AC3E}">
        <p14:creationId xmlns:p14="http://schemas.microsoft.com/office/powerpoint/2010/main" val="3865799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キッチン, 部屋 が含まれている画像&#10;&#10;自動的に生成された説明">
            <a:extLst>
              <a:ext uri="{FF2B5EF4-FFF2-40B4-BE49-F238E27FC236}">
                <a16:creationId xmlns:a16="http://schemas.microsoft.com/office/drawing/2014/main" id="{B1B81B11-FC38-7B46-8EEC-C164946B5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840182"/>
            <a:ext cx="8053200" cy="5436545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F7CC3E5-8FDA-564E-BA14-BAA7BAA3486F}"/>
              </a:ext>
            </a:extLst>
          </p:cNvPr>
          <p:cNvSpPr/>
          <p:nvPr/>
        </p:nvSpPr>
        <p:spPr>
          <a:xfrm>
            <a:off x="2877880" y="3318692"/>
            <a:ext cx="3218120" cy="82113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A525B7D9-79B5-0640-A305-FC93CCA96102}"/>
              </a:ext>
            </a:extLst>
          </p:cNvPr>
          <p:cNvCxnSpPr>
            <a:cxnSpLocks/>
          </p:cNvCxnSpPr>
          <p:nvPr/>
        </p:nvCxnSpPr>
        <p:spPr>
          <a:xfrm>
            <a:off x="3324762" y="3073970"/>
            <a:ext cx="111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DB7219D-C36A-4846-8958-086FE9F56996}"/>
              </a:ext>
            </a:extLst>
          </p:cNvPr>
          <p:cNvSpPr/>
          <p:nvPr/>
        </p:nvSpPr>
        <p:spPr>
          <a:xfrm>
            <a:off x="2870792" y="3069262"/>
            <a:ext cx="453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 err="1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C315859-2D1B-DA44-B322-736C1460381F}"/>
              </a:ext>
            </a:extLst>
          </p:cNvPr>
          <p:cNvSpPr/>
          <p:nvPr/>
        </p:nvSpPr>
        <p:spPr>
          <a:xfrm>
            <a:off x="5055452" y="2795615"/>
            <a:ext cx="70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shV0a2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46E8C50-190A-1C43-B441-2C68C394A0E9}"/>
              </a:ext>
            </a:extLst>
          </p:cNvPr>
          <p:cNvSpPr/>
          <p:nvPr/>
        </p:nvSpPr>
        <p:spPr>
          <a:xfrm>
            <a:off x="2365218" y="3203492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AE2042A-3030-9D47-9B26-0EC131682CE1}"/>
              </a:ext>
            </a:extLst>
          </p:cNvPr>
          <p:cNvSpPr/>
          <p:nvPr/>
        </p:nvSpPr>
        <p:spPr>
          <a:xfrm>
            <a:off x="2365218" y="3654508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6F3868E4-7504-D14A-AAF1-AD0E3340C3CF}"/>
              </a:ext>
            </a:extLst>
          </p:cNvPr>
          <p:cNvCxnSpPr>
            <a:cxnSpLocks/>
          </p:cNvCxnSpPr>
          <p:nvPr/>
        </p:nvCxnSpPr>
        <p:spPr>
          <a:xfrm>
            <a:off x="2741988" y="3358118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038CE5BA-AE21-C542-BCB3-13CCD9D16B7C}"/>
              </a:ext>
            </a:extLst>
          </p:cNvPr>
          <p:cNvCxnSpPr>
            <a:cxnSpLocks/>
          </p:cNvCxnSpPr>
          <p:nvPr/>
        </p:nvCxnSpPr>
        <p:spPr>
          <a:xfrm>
            <a:off x="2741988" y="3793008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22F94BB-192B-6746-9304-D400A342E66C}"/>
              </a:ext>
            </a:extLst>
          </p:cNvPr>
          <p:cNvSpPr/>
          <p:nvPr/>
        </p:nvSpPr>
        <p:spPr>
          <a:xfrm>
            <a:off x="2375723" y="3027340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三角形 24">
            <a:extLst>
              <a:ext uri="{FF2B5EF4-FFF2-40B4-BE49-F238E27FC236}">
                <a16:creationId xmlns:a16="http://schemas.microsoft.com/office/drawing/2014/main" id="{3FC3FC83-0D47-744A-AC48-E414E4B63A15}"/>
              </a:ext>
            </a:extLst>
          </p:cNvPr>
          <p:cNvSpPr/>
          <p:nvPr/>
        </p:nvSpPr>
        <p:spPr>
          <a:xfrm rot="16200000">
            <a:off x="6138530" y="3695544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94C9D04-6C11-8543-AA07-3F94C3BC9270}"/>
              </a:ext>
            </a:extLst>
          </p:cNvPr>
          <p:cNvSpPr/>
          <p:nvPr/>
        </p:nvSpPr>
        <p:spPr>
          <a:xfrm>
            <a:off x="3249323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05E6F7E-6C24-EC48-B877-4EDDAD599481}"/>
              </a:ext>
            </a:extLst>
          </p:cNvPr>
          <p:cNvSpPr/>
          <p:nvPr/>
        </p:nvSpPr>
        <p:spPr>
          <a:xfrm>
            <a:off x="3557318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7CAE780-1698-C84C-9493-BC9DA61C2B31}"/>
              </a:ext>
            </a:extLst>
          </p:cNvPr>
          <p:cNvSpPr/>
          <p:nvPr/>
        </p:nvSpPr>
        <p:spPr>
          <a:xfrm>
            <a:off x="3920933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d3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F1DDD14D-FB1C-CE41-94FF-688E541438D9}"/>
              </a:ext>
            </a:extLst>
          </p:cNvPr>
          <p:cNvSpPr/>
          <p:nvPr/>
        </p:nvSpPr>
        <p:spPr>
          <a:xfrm>
            <a:off x="4171744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8126520-1EA8-B24C-9EB9-E4FE84E823B7}"/>
              </a:ext>
            </a:extLst>
          </p:cNvPr>
          <p:cNvSpPr/>
          <p:nvPr/>
        </p:nvSpPr>
        <p:spPr>
          <a:xfrm>
            <a:off x="4811759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d1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DC9E6CC-0049-0A4B-9BC9-3E40D227DB7E}"/>
              </a:ext>
            </a:extLst>
          </p:cNvPr>
          <p:cNvSpPr/>
          <p:nvPr/>
        </p:nvSpPr>
        <p:spPr>
          <a:xfrm>
            <a:off x="5126842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d2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1BD07DA9-CB12-2C4E-847E-5818032154A1}"/>
              </a:ext>
            </a:extLst>
          </p:cNvPr>
          <p:cNvSpPr/>
          <p:nvPr/>
        </p:nvSpPr>
        <p:spPr>
          <a:xfrm>
            <a:off x="5447929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d3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D970A5D-2A8F-0F4F-A961-597E5AFD4329}"/>
              </a:ext>
            </a:extLst>
          </p:cNvPr>
          <p:cNvSpPr/>
          <p:nvPr/>
        </p:nvSpPr>
        <p:spPr>
          <a:xfrm>
            <a:off x="5748358" y="306926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d4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525DDF86-3267-C34E-AEE1-A38328A594E6}"/>
              </a:ext>
            </a:extLst>
          </p:cNvPr>
          <p:cNvSpPr/>
          <p:nvPr/>
        </p:nvSpPr>
        <p:spPr>
          <a:xfrm>
            <a:off x="4453357" y="3069262"/>
            <a:ext cx="453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 err="1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E98B60C-92DC-4548-B0A5-8FD554AB45A0}"/>
              </a:ext>
            </a:extLst>
          </p:cNvPr>
          <p:cNvCxnSpPr>
            <a:cxnSpLocks/>
          </p:cNvCxnSpPr>
          <p:nvPr/>
        </p:nvCxnSpPr>
        <p:spPr>
          <a:xfrm>
            <a:off x="4868665" y="3063334"/>
            <a:ext cx="111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A6078C1-CE83-E647-991E-5F95DAE37CFB}"/>
              </a:ext>
            </a:extLst>
          </p:cNvPr>
          <p:cNvSpPr/>
          <p:nvPr/>
        </p:nvSpPr>
        <p:spPr>
          <a:xfrm>
            <a:off x="3508245" y="2790658"/>
            <a:ext cx="840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shControl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B529054-A0AD-9A4F-BB80-8964577FD549}"/>
              </a:ext>
            </a:extLst>
          </p:cNvPr>
          <p:cNvSpPr txBox="1"/>
          <p:nvPr/>
        </p:nvSpPr>
        <p:spPr>
          <a:xfrm>
            <a:off x="209912" y="103712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3–figure supplement 1C</a:t>
            </a:r>
          </a:p>
        </p:txBody>
      </p:sp>
    </p:spTree>
    <p:extLst>
      <p:ext uri="{BB962C8B-B14F-4D97-AF65-F5344CB8AC3E}">
        <p14:creationId xmlns:p14="http://schemas.microsoft.com/office/powerpoint/2010/main" val="4177490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</TotalTime>
  <Words>84</Words>
  <Application>Microsoft Macintosh PowerPoint</Application>
  <PresentationFormat>画面に合わせる (4:3)</PresentationFormat>
  <Paragraphs>55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山﨑　泰男</dc:creator>
  <cp:lastModifiedBy>山﨑　泰男</cp:lastModifiedBy>
  <cp:revision>27</cp:revision>
  <dcterms:created xsi:type="dcterms:W3CDTF">2021-06-24T08:40:05Z</dcterms:created>
  <dcterms:modified xsi:type="dcterms:W3CDTF">2021-11-04T01:04:12Z</dcterms:modified>
</cp:coreProperties>
</file>