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5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/>
    <p:restoredTop sz="94694"/>
  </p:normalViewPr>
  <p:slideViewPr>
    <p:cSldViewPr snapToGrid="0" snapToObjects="1" showGuides="1">
      <p:cViewPr varScale="1">
        <p:scale>
          <a:sx n="124" d="100"/>
          <a:sy n="124" d="100"/>
        </p:scale>
        <p:origin x="2064" y="16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2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99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2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2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5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600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2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9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7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0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0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8CC1-4AA0-E640-B5EA-9B798A34BAE2}" type="datetimeFigureOut">
              <a:rPr lang="en-US" smtClean="0"/>
              <a:t>12/2/21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5B0A0-854D-8A46-85FE-ACBD07855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A7C78E3-63B6-5B47-B7A4-B76D717548B5}"/>
              </a:ext>
            </a:extLst>
          </p:cNvPr>
          <p:cNvSpPr txBox="1"/>
          <p:nvPr/>
        </p:nvSpPr>
        <p:spPr>
          <a:xfrm>
            <a:off x="209912" y="103712"/>
            <a:ext cx="372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6–figure supplement 2 (top)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451CD2B-62D3-1E49-819F-5D436D3CE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00" y="928687"/>
            <a:ext cx="8053200" cy="5351647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D3C6F49C-E728-8B45-B43B-E9AB11BC2105}"/>
              </a:ext>
            </a:extLst>
          </p:cNvPr>
          <p:cNvSpPr/>
          <p:nvPr/>
        </p:nvSpPr>
        <p:spPr>
          <a:xfrm>
            <a:off x="1633590" y="3387904"/>
            <a:ext cx="4736387" cy="53682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05766CE8-95E5-B546-9717-096031600CB7}"/>
              </a:ext>
            </a:extLst>
          </p:cNvPr>
          <p:cNvCxnSpPr>
            <a:cxnSpLocks/>
          </p:cNvCxnSpPr>
          <p:nvPr/>
        </p:nvCxnSpPr>
        <p:spPr>
          <a:xfrm>
            <a:off x="1745321" y="3346808"/>
            <a:ext cx="16040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79167B72-D464-0548-BDED-CD2C90463B2D}"/>
              </a:ext>
            </a:extLst>
          </p:cNvPr>
          <p:cNvCxnSpPr>
            <a:cxnSpLocks/>
          </p:cNvCxnSpPr>
          <p:nvPr/>
        </p:nvCxnSpPr>
        <p:spPr>
          <a:xfrm>
            <a:off x="3685424" y="3352802"/>
            <a:ext cx="16040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EF75589C-BE97-D94A-A7DC-252645328F9E}"/>
              </a:ext>
            </a:extLst>
          </p:cNvPr>
          <p:cNvSpPr/>
          <p:nvPr/>
        </p:nvSpPr>
        <p:spPr>
          <a:xfrm>
            <a:off x="4135431" y="3074766"/>
            <a:ext cx="70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A226D45-AA26-7C4D-A0D7-E93E42424D1A}"/>
              </a:ext>
            </a:extLst>
          </p:cNvPr>
          <p:cNvSpPr/>
          <p:nvPr/>
        </p:nvSpPr>
        <p:spPr>
          <a:xfrm>
            <a:off x="2121233" y="3069809"/>
            <a:ext cx="840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shControl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F0104361-A15D-6C43-AB01-A60F0D1104BA}"/>
              </a:ext>
            </a:extLst>
          </p:cNvPr>
          <p:cNvSpPr/>
          <p:nvPr/>
        </p:nvSpPr>
        <p:spPr>
          <a:xfrm rot="18900000">
            <a:off x="5587843" y="3000567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BEAA107-0323-C24D-AB47-F6A713EDC1DE}"/>
              </a:ext>
            </a:extLst>
          </p:cNvPr>
          <p:cNvSpPr/>
          <p:nvPr/>
        </p:nvSpPr>
        <p:spPr>
          <a:xfrm rot="18900000">
            <a:off x="5958106" y="3000566"/>
            <a:ext cx="5949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PMA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三角形 35">
            <a:extLst>
              <a:ext uri="{FF2B5EF4-FFF2-40B4-BE49-F238E27FC236}">
                <a16:creationId xmlns:a16="http://schemas.microsoft.com/office/drawing/2014/main" id="{955228A3-421A-8A4D-A101-E74B343DBDA5}"/>
              </a:ext>
            </a:extLst>
          </p:cNvPr>
          <p:cNvSpPr/>
          <p:nvPr/>
        </p:nvSpPr>
        <p:spPr>
          <a:xfrm rot="16200000">
            <a:off x="6426204" y="3561982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D718F172-2B72-EA41-BE59-C29779F9738C}"/>
              </a:ext>
            </a:extLst>
          </p:cNvPr>
          <p:cNvSpPr/>
          <p:nvPr/>
        </p:nvSpPr>
        <p:spPr>
          <a:xfrm>
            <a:off x="6568000" y="3538365"/>
            <a:ext cx="5854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PKD1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048EC4D6-6561-DD41-A136-90CBE02C3FBB}"/>
              </a:ext>
            </a:extLst>
          </p:cNvPr>
          <p:cNvSpPr/>
          <p:nvPr/>
        </p:nvSpPr>
        <p:spPr>
          <a:xfrm>
            <a:off x="1140705" y="3676864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88C6527-5B0D-7F42-B49D-CB9DD55C8CF1}"/>
              </a:ext>
            </a:extLst>
          </p:cNvPr>
          <p:cNvCxnSpPr>
            <a:cxnSpLocks/>
          </p:cNvCxnSpPr>
          <p:nvPr/>
        </p:nvCxnSpPr>
        <p:spPr>
          <a:xfrm>
            <a:off x="1517475" y="3831490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814E01EE-1EA2-1846-9856-5028258D8BE3}"/>
              </a:ext>
            </a:extLst>
          </p:cNvPr>
          <p:cNvSpPr/>
          <p:nvPr/>
        </p:nvSpPr>
        <p:spPr>
          <a:xfrm>
            <a:off x="1151210" y="3500712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79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DC915B0-A7A1-9949-97CC-AAE05F602082}"/>
              </a:ext>
            </a:extLst>
          </p:cNvPr>
          <p:cNvSpPr txBox="1"/>
          <p:nvPr/>
        </p:nvSpPr>
        <p:spPr>
          <a:xfrm>
            <a:off x="209912" y="103712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6–figure supplement 2 (bottom)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6A52B6F-6263-3F4D-A123-980020AA8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00" y="1060235"/>
            <a:ext cx="8053200" cy="5351647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B4089B0-80A3-E54B-9586-538F0AA460C2}"/>
              </a:ext>
            </a:extLst>
          </p:cNvPr>
          <p:cNvSpPr/>
          <p:nvPr/>
        </p:nvSpPr>
        <p:spPr>
          <a:xfrm>
            <a:off x="1952090" y="3059131"/>
            <a:ext cx="4808305" cy="53682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F92448B-5858-B244-9897-C9C1C470D4D8}"/>
              </a:ext>
            </a:extLst>
          </p:cNvPr>
          <p:cNvCxnSpPr>
            <a:cxnSpLocks/>
          </p:cNvCxnSpPr>
          <p:nvPr/>
        </p:nvCxnSpPr>
        <p:spPr>
          <a:xfrm>
            <a:off x="2063623" y="3011143"/>
            <a:ext cx="16040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41BAE14A-15A4-9546-93EA-376A23F609A4}"/>
              </a:ext>
            </a:extLst>
          </p:cNvPr>
          <p:cNvCxnSpPr>
            <a:cxnSpLocks/>
          </p:cNvCxnSpPr>
          <p:nvPr/>
        </p:nvCxnSpPr>
        <p:spPr>
          <a:xfrm>
            <a:off x="4032661" y="3017137"/>
            <a:ext cx="16040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2E8E8E6-09B7-E748-8F45-89C17A1A6706}"/>
              </a:ext>
            </a:extLst>
          </p:cNvPr>
          <p:cNvSpPr/>
          <p:nvPr/>
        </p:nvSpPr>
        <p:spPr>
          <a:xfrm>
            <a:off x="4482668" y="2739101"/>
            <a:ext cx="70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486229F-B8F7-6449-B2C4-50E423F9640C}"/>
              </a:ext>
            </a:extLst>
          </p:cNvPr>
          <p:cNvSpPr/>
          <p:nvPr/>
        </p:nvSpPr>
        <p:spPr>
          <a:xfrm>
            <a:off x="2439535" y="2734144"/>
            <a:ext cx="840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shControl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EE6F28D-6B52-D740-A848-3A0CAD633A6A}"/>
              </a:ext>
            </a:extLst>
          </p:cNvPr>
          <p:cNvSpPr/>
          <p:nvPr/>
        </p:nvSpPr>
        <p:spPr>
          <a:xfrm rot="18900000">
            <a:off x="5998740" y="266490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189905C-1643-064E-B7BD-ACA74A9FC9A9}"/>
              </a:ext>
            </a:extLst>
          </p:cNvPr>
          <p:cNvSpPr/>
          <p:nvPr/>
        </p:nvSpPr>
        <p:spPr>
          <a:xfrm rot="18900000">
            <a:off x="6345855" y="2664901"/>
            <a:ext cx="5949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PMA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D2B747CC-1FDD-894C-9572-59DDE5A57CB1}"/>
              </a:ext>
            </a:extLst>
          </p:cNvPr>
          <p:cNvSpPr/>
          <p:nvPr/>
        </p:nvSpPr>
        <p:spPr>
          <a:xfrm rot="16200000">
            <a:off x="6790802" y="3226317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D136F76-D5EC-B247-ABC3-C74365F7B946}"/>
              </a:ext>
            </a:extLst>
          </p:cNvPr>
          <p:cNvSpPr/>
          <p:nvPr/>
        </p:nvSpPr>
        <p:spPr>
          <a:xfrm>
            <a:off x="6932598" y="3202700"/>
            <a:ext cx="7216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p-PKD1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39B1E70-A783-494A-B951-6F2253E1B636}"/>
              </a:ext>
            </a:extLst>
          </p:cNvPr>
          <p:cNvSpPr/>
          <p:nvPr/>
        </p:nvSpPr>
        <p:spPr>
          <a:xfrm>
            <a:off x="1459007" y="3341199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93BDEB3-AE89-C94D-96BF-1C23B82395E6}"/>
              </a:ext>
            </a:extLst>
          </p:cNvPr>
          <p:cNvCxnSpPr>
            <a:cxnSpLocks/>
          </p:cNvCxnSpPr>
          <p:nvPr/>
        </p:nvCxnSpPr>
        <p:spPr>
          <a:xfrm>
            <a:off x="1835777" y="3495825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5CC6EB6-1B6B-8441-A925-0AEF134D008E}"/>
              </a:ext>
            </a:extLst>
          </p:cNvPr>
          <p:cNvSpPr/>
          <p:nvPr/>
        </p:nvSpPr>
        <p:spPr>
          <a:xfrm>
            <a:off x="1469512" y="3165047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01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電子機器, 座る, ノートパソコン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0A5B4182-BF1A-6748-9762-CB511BE78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96" y="926673"/>
            <a:ext cx="7950200" cy="5283200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EF5C0B3-AE42-704B-A322-6234EEAEC4B9}"/>
              </a:ext>
            </a:extLst>
          </p:cNvPr>
          <p:cNvSpPr txBox="1"/>
          <p:nvPr/>
        </p:nvSpPr>
        <p:spPr>
          <a:xfrm>
            <a:off x="209912" y="103712"/>
            <a:ext cx="3865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6–figure supplement 2B (top)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F79E32D-C201-994F-B5E7-7DEEA8A852EE}"/>
              </a:ext>
            </a:extLst>
          </p:cNvPr>
          <p:cNvSpPr/>
          <p:nvPr/>
        </p:nvSpPr>
        <p:spPr>
          <a:xfrm>
            <a:off x="3097369" y="2955702"/>
            <a:ext cx="2086377" cy="81137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6ABF3EE4-0628-CB44-9BB0-A6D6988E562E}"/>
              </a:ext>
            </a:extLst>
          </p:cNvPr>
          <p:cNvCxnSpPr>
            <a:cxnSpLocks/>
          </p:cNvCxnSpPr>
          <p:nvPr/>
        </p:nvCxnSpPr>
        <p:spPr>
          <a:xfrm>
            <a:off x="3208740" y="2903535"/>
            <a:ext cx="5261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9C18E305-35C9-EF4E-8B91-26B9163E3016}"/>
              </a:ext>
            </a:extLst>
          </p:cNvPr>
          <p:cNvCxnSpPr>
            <a:cxnSpLocks/>
          </p:cNvCxnSpPr>
          <p:nvPr/>
        </p:nvCxnSpPr>
        <p:spPr>
          <a:xfrm>
            <a:off x="3867985" y="2626532"/>
            <a:ext cx="11743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05195AE-11EF-D94D-BB6C-3A64772500B2}"/>
              </a:ext>
            </a:extLst>
          </p:cNvPr>
          <p:cNvSpPr/>
          <p:nvPr/>
        </p:nvSpPr>
        <p:spPr>
          <a:xfrm>
            <a:off x="4122114" y="2355110"/>
            <a:ext cx="70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0A996874-65B2-B94F-AD1F-BDB17293E8EB}"/>
              </a:ext>
            </a:extLst>
          </p:cNvPr>
          <p:cNvSpPr/>
          <p:nvPr/>
        </p:nvSpPr>
        <p:spPr>
          <a:xfrm>
            <a:off x="3110201" y="2626532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shCont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三角形 19">
            <a:extLst>
              <a:ext uri="{FF2B5EF4-FFF2-40B4-BE49-F238E27FC236}">
                <a16:creationId xmlns:a16="http://schemas.microsoft.com/office/drawing/2014/main" id="{765D39C5-E427-C64E-98CC-D104D15B01C9}"/>
              </a:ext>
            </a:extLst>
          </p:cNvPr>
          <p:cNvSpPr/>
          <p:nvPr/>
        </p:nvSpPr>
        <p:spPr>
          <a:xfrm rot="16200000">
            <a:off x="5226276" y="3229250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B73964A-8C46-CA41-A89E-6C56DE2443D6}"/>
              </a:ext>
            </a:extLst>
          </p:cNvPr>
          <p:cNvSpPr/>
          <p:nvPr/>
        </p:nvSpPr>
        <p:spPr>
          <a:xfrm>
            <a:off x="5342082" y="3185242"/>
            <a:ext cx="5854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PKD1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7518523F-AEF1-3A41-B910-0F4BDA4C28A5}"/>
              </a:ext>
            </a:extLst>
          </p:cNvPr>
          <p:cNvSpPr/>
          <p:nvPr/>
        </p:nvSpPr>
        <p:spPr>
          <a:xfrm>
            <a:off x="2604722" y="3327013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821D512F-4220-0A4D-B2C9-055B03E98917}"/>
              </a:ext>
            </a:extLst>
          </p:cNvPr>
          <p:cNvCxnSpPr>
            <a:cxnSpLocks/>
          </p:cNvCxnSpPr>
          <p:nvPr/>
        </p:nvCxnSpPr>
        <p:spPr>
          <a:xfrm>
            <a:off x="2981492" y="348163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D1098CCB-EAE8-7443-8F74-A46C63E754DC}"/>
              </a:ext>
            </a:extLst>
          </p:cNvPr>
          <p:cNvSpPr/>
          <p:nvPr/>
        </p:nvSpPr>
        <p:spPr>
          <a:xfrm>
            <a:off x="2615227" y="3150861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E38430A-E6DA-454E-B52B-FD7974242608}"/>
              </a:ext>
            </a:extLst>
          </p:cNvPr>
          <p:cNvCxnSpPr>
            <a:cxnSpLocks/>
          </p:cNvCxnSpPr>
          <p:nvPr/>
        </p:nvCxnSpPr>
        <p:spPr>
          <a:xfrm>
            <a:off x="3871051" y="2903535"/>
            <a:ext cx="5261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B2EF2726-8566-D54C-8CB9-598494B309E8}"/>
              </a:ext>
            </a:extLst>
          </p:cNvPr>
          <p:cNvCxnSpPr>
            <a:cxnSpLocks/>
          </p:cNvCxnSpPr>
          <p:nvPr/>
        </p:nvCxnSpPr>
        <p:spPr>
          <a:xfrm>
            <a:off x="4519288" y="2903535"/>
            <a:ext cx="5261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827995F2-528D-FE4E-80C0-2A2BA3E42E6E}"/>
              </a:ext>
            </a:extLst>
          </p:cNvPr>
          <p:cNvSpPr/>
          <p:nvPr/>
        </p:nvSpPr>
        <p:spPr>
          <a:xfrm>
            <a:off x="3963265" y="2626536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B106477-A05C-5E4A-8007-AD4F9C23B349}"/>
              </a:ext>
            </a:extLst>
          </p:cNvPr>
          <p:cNvSpPr/>
          <p:nvPr/>
        </p:nvSpPr>
        <p:spPr>
          <a:xfrm>
            <a:off x="4572000" y="2626535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064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白い背景に黒い文字がある&#10;&#10;中程度の精度で自動的に生成された説明">
            <a:extLst>
              <a:ext uri="{FF2B5EF4-FFF2-40B4-BE49-F238E27FC236}">
                <a16:creationId xmlns:a16="http://schemas.microsoft.com/office/drawing/2014/main" id="{7E213303-1253-BE4A-B124-1759899DC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070510"/>
            <a:ext cx="7950200" cy="52832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6B7D4C6-F36D-B347-A1EE-9830D64DE7A5}"/>
              </a:ext>
            </a:extLst>
          </p:cNvPr>
          <p:cNvSpPr txBox="1"/>
          <p:nvPr/>
        </p:nvSpPr>
        <p:spPr>
          <a:xfrm>
            <a:off x="209912" y="103712"/>
            <a:ext cx="4249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Figure 6–figure supplement 2B (bottom)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57E1B3F-5C24-894B-84A5-02AE575AEC4B}"/>
              </a:ext>
            </a:extLst>
          </p:cNvPr>
          <p:cNvSpPr/>
          <p:nvPr/>
        </p:nvSpPr>
        <p:spPr>
          <a:xfrm>
            <a:off x="3767070" y="3219719"/>
            <a:ext cx="2086377" cy="81137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B07DCEFC-5C2C-874D-A346-4F61831CD172}"/>
              </a:ext>
            </a:extLst>
          </p:cNvPr>
          <p:cNvCxnSpPr>
            <a:cxnSpLocks/>
          </p:cNvCxnSpPr>
          <p:nvPr/>
        </p:nvCxnSpPr>
        <p:spPr>
          <a:xfrm>
            <a:off x="3878441" y="3167552"/>
            <a:ext cx="5261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EA754066-4296-224E-B3E7-C290C97715D8}"/>
              </a:ext>
            </a:extLst>
          </p:cNvPr>
          <p:cNvCxnSpPr>
            <a:cxnSpLocks/>
          </p:cNvCxnSpPr>
          <p:nvPr/>
        </p:nvCxnSpPr>
        <p:spPr>
          <a:xfrm>
            <a:off x="4537686" y="2890549"/>
            <a:ext cx="11743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72BCAD2F-2CB4-9841-9A92-78A210F09387}"/>
              </a:ext>
            </a:extLst>
          </p:cNvPr>
          <p:cNvSpPr/>
          <p:nvPr/>
        </p:nvSpPr>
        <p:spPr>
          <a:xfrm>
            <a:off x="4791815" y="2619127"/>
            <a:ext cx="7040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shV0a1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F911169-DD2C-2F4D-A776-6F34FDF1277E}"/>
              </a:ext>
            </a:extLst>
          </p:cNvPr>
          <p:cNvSpPr/>
          <p:nvPr/>
        </p:nvSpPr>
        <p:spPr>
          <a:xfrm>
            <a:off x="3779902" y="2890549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shCont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三角形 25">
            <a:extLst>
              <a:ext uri="{FF2B5EF4-FFF2-40B4-BE49-F238E27FC236}">
                <a16:creationId xmlns:a16="http://schemas.microsoft.com/office/drawing/2014/main" id="{FFED6466-9CB9-424E-87BD-A76324AFEE20}"/>
              </a:ext>
            </a:extLst>
          </p:cNvPr>
          <p:cNvSpPr/>
          <p:nvPr/>
        </p:nvSpPr>
        <p:spPr>
          <a:xfrm rot="16200000">
            <a:off x="5895977" y="3538340"/>
            <a:ext cx="109870" cy="19493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CBEBB30A-04AE-6E40-817F-842C8175537F}"/>
              </a:ext>
            </a:extLst>
          </p:cNvPr>
          <p:cNvSpPr/>
          <p:nvPr/>
        </p:nvSpPr>
        <p:spPr>
          <a:xfrm>
            <a:off x="6011783" y="3494332"/>
            <a:ext cx="5421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V0a1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05617F64-1259-4340-B0F1-8E126FCC8B48}"/>
              </a:ext>
            </a:extLst>
          </p:cNvPr>
          <p:cNvSpPr/>
          <p:nvPr/>
        </p:nvSpPr>
        <p:spPr>
          <a:xfrm>
            <a:off x="3274423" y="3552396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B78F23A5-04E5-534E-B2F3-BCFF423AF8D3}"/>
              </a:ext>
            </a:extLst>
          </p:cNvPr>
          <p:cNvCxnSpPr>
            <a:cxnSpLocks/>
          </p:cNvCxnSpPr>
          <p:nvPr/>
        </p:nvCxnSpPr>
        <p:spPr>
          <a:xfrm>
            <a:off x="3651193" y="3707022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C2BBB0B-A37C-4046-897D-F9CD4F9F72E8}"/>
              </a:ext>
            </a:extLst>
          </p:cNvPr>
          <p:cNvSpPr/>
          <p:nvPr/>
        </p:nvSpPr>
        <p:spPr>
          <a:xfrm>
            <a:off x="3284928" y="3376244"/>
            <a:ext cx="38985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D944913-E761-CF42-81C5-E3011C12E856}"/>
              </a:ext>
            </a:extLst>
          </p:cNvPr>
          <p:cNvCxnSpPr>
            <a:cxnSpLocks/>
          </p:cNvCxnSpPr>
          <p:nvPr/>
        </p:nvCxnSpPr>
        <p:spPr>
          <a:xfrm>
            <a:off x="4540752" y="3167552"/>
            <a:ext cx="5261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B8E76ED8-EBF0-DB40-98CE-9949E50E9626}"/>
              </a:ext>
            </a:extLst>
          </p:cNvPr>
          <p:cNvCxnSpPr>
            <a:cxnSpLocks/>
          </p:cNvCxnSpPr>
          <p:nvPr/>
        </p:nvCxnSpPr>
        <p:spPr>
          <a:xfrm>
            <a:off x="5188989" y="3167552"/>
            <a:ext cx="5261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5898FB0-D074-F24D-8C17-FCC3550CF221}"/>
              </a:ext>
            </a:extLst>
          </p:cNvPr>
          <p:cNvSpPr/>
          <p:nvPr/>
        </p:nvSpPr>
        <p:spPr>
          <a:xfrm>
            <a:off x="4632966" y="289055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CE6DB0F0-9BD2-4D40-9160-87159BF9A401}"/>
              </a:ext>
            </a:extLst>
          </p:cNvPr>
          <p:cNvSpPr/>
          <p:nvPr/>
        </p:nvSpPr>
        <p:spPr>
          <a:xfrm>
            <a:off x="5241701" y="2890552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94910996-3D69-3646-9FFF-CD2E624C79E3}"/>
              </a:ext>
            </a:extLst>
          </p:cNvPr>
          <p:cNvSpPr/>
          <p:nvPr/>
        </p:nvSpPr>
        <p:spPr>
          <a:xfrm>
            <a:off x="5787356" y="3468657"/>
            <a:ext cx="243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607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1033</TotalTime>
  <Words>69</Words>
  <Application>Microsoft Macintosh PowerPoint</Application>
  <PresentationFormat>画面に合わせる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山﨑　泰男</dc:creator>
  <cp:lastModifiedBy>山﨑　泰男</cp:lastModifiedBy>
  <cp:revision>28</cp:revision>
  <dcterms:created xsi:type="dcterms:W3CDTF">2021-06-24T08:40:05Z</dcterms:created>
  <dcterms:modified xsi:type="dcterms:W3CDTF">2021-12-02T01:40:28Z</dcterms:modified>
</cp:coreProperties>
</file>