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3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74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20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2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12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44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21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1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37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6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92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2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18650-FE88-4ECF-B241-933322996CD1}" type="datetimeFigureOut">
              <a:rPr lang="en-GB" smtClean="0"/>
              <a:t>2021-06-28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11EDE-4C84-4F51-A266-A48E4DBBF6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58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5214" y="92333"/>
            <a:ext cx="63652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Figure 4D – Source Data: Baseline corrected of transform of Ub probe labelling in H520 cell extracts</a:t>
            </a:r>
            <a:endParaRPr lang="en-GB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019" y="369332"/>
            <a:ext cx="6251448" cy="47863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19" y="5155712"/>
            <a:ext cx="6251448" cy="135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85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Benedikt Kessler</dc:creator>
  <cp:lastModifiedBy>Benedikt Kessler</cp:lastModifiedBy>
  <cp:revision>5</cp:revision>
  <dcterms:created xsi:type="dcterms:W3CDTF">2020-12-23T13:34:24Z</dcterms:created>
  <dcterms:modified xsi:type="dcterms:W3CDTF">2021-06-28T13:22:21Z</dcterms:modified>
</cp:coreProperties>
</file>