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 autoAdjust="0"/>
    <p:restoredTop sz="93593" autoAdjust="0"/>
  </p:normalViewPr>
  <p:slideViewPr>
    <p:cSldViewPr snapToGrid="0" snapToObjects="1">
      <p:cViewPr varScale="1">
        <p:scale>
          <a:sx n="69" d="100"/>
          <a:sy n="69" d="100"/>
        </p:scale>
        <p:origin x="514" y="72"/>
      </p:cViewPr>
      <p:guideLst>
        <p:guide orient="horz" pos="355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AC2C-7FDF-4C3A-9B59-A4B30AC035D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0F10-A689-4CB8-A519-F0872E3AF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0F10-A689-4CB8-A519-F0872E3AFE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1BA824ED-1968-4292-979B-9DD6C3EB1A18}"/>
              </a:ext>
            </a:extLst>
          </p:cNvPr>
          <p:cNvSpPr txBox="1"/>
          <p:nvPr/>
        </p:nvSpPr>
        <p:spPr>
          <a:xfrm>
            <a:off x="41854" y="206750"/>
            <a:ext cx="101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Figure </a:t>
            </a:r>
            <a:r>
              <a:rPr lang="en-US" sz="1600" dirty="0">
                <a:latin typeface="Arial"/>
                <a:cs typeface="Arial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157AA5-5802-4776-9783-9727EA059EDB}"/>
              </a:ext>
            </a:extLst>
          </p:cNvPr>
          <p:cNvSpPr/>
          <p:nvPr/>
        </p:nvSpPr>
        <p:spPr>
          <a:xfrm>
            <a:off x="-102983" y="8814139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ArialMT"/>
              </a:rPr>
              <a:t>Dashed lines identify cropped area</a:t>
            </a:r>
            <a:endParaRPr lang="en-US" sz="1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975D30-625D-4404-910C-5CE8AD9562AD}"/>
              </a:ext>
            </a:extLst>
          </p:cNvPr>
          <p:cNvSpPr txBox="1"/>
          <p:nvPr/>
        </p:nvSpPr>
        <p:spPr>
          <a:xfrm>
            <a:off x="396877" y="1885535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FPR1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383F696-3194-4B7E-BA6F-16552E7CA515}"/>
              </a:ext>
            </a:extLst>
          </p:cNvPr>
          <p:cNvSpPr/>
          <p:nvPr/>
        </p:nvSpPr>
        <p:spPr>
          <a:xfrm rot="16200000" flipH="1">
            <a:off x="1531104" y="1958299"/>
            <a:ext cx="60939" cy="1314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6036F9-4002-41D7-85C0-A619B551EAF7}"/>
              </a:ext>
            </a:extLst>
          </p:cNvPr>
          <p:cNvSpPr/>
          <p:nvPr/>
        </p:nvSpPr>
        <p:spPr>
          <a:xfrm>
            <a:off x="1561573" y="1900922"/>
            <a:ext cx="639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(40kDa)</a:t>
            </a: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95A2CF4E-774A-4ED4-821B-5199321C2CB1}"/>
              </a:ext>
            </a:extLst>
          </p:cNvPr>
          <p:cNvSpPr/>
          <p:nvPr/>
        </p:nvSpPr>
        <p:spPr>
          <a:xfrm rot="16200000" flipH="1">
            <a:off x="1529789" y="2480420"/>
            <a:ext cx="60939" cy="13146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9E40353-2A62-4EB2-929A-9758C2D4F05E}"/>
              </a:ext>
            </a:extLst>
          </p:cNvPr>
          <p:cNvSpPr txBox="1"/>
          <p:nvPr/>
        </p:nvSpPr>
        <p:spPr>
          <a:xfrm>
            <a:off x="255066" y="2402834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GAPDH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64D3F59-6615-42D2-8F66-B8A0DFE3F240}"/>
              </a:ext>
            </a:extLst>
          </p:cNvPr>
          <p:cNvSpPr/>
          <p:nvPr/>
        </p:nvSpPr>
        <p:spPr>
          <a:xfrm>
            <a:off x="2018078" y="263324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61EF62B-249E-4160-9ACA-E173CA5F50A3}"/>
              </a:ext>
            </a:extLst>
          </p:cNvPr>
          <p:cNvSpPr/>
          <p:nvPr/>
        </p:nvSpPr>
        <p:spPr>
          <a:xfrm>
            <a:off x="1561573" y="2417695"/>
            <a:ext cx="639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(37kDa)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9E897F6-DB78-480A-BC93-9CF81D4738D4}"/>
              </a:ext>
            </a:extLst>
          </p:cNvPr>
          <p:cNvSpPr/>
          <p:nvPr/>
        </p:nvSpPr>
        <p:spPr>
          <a:xfrm rot="16200000">
            <a:off x="766910" y="1461041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C57B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1B9F75-D1A4-4136-BC98-D7256AE7EDFE}"/>
              </a:ext>
            </a:extLst>
          </p:cNvPr>
          <p:cNvSpPr/>
          <p:nvPr/>
        </p:nvSpPr>
        <p:spPr>
          <a:xfrm rot="16200000">
            <a:off x="1010020" y="1465605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db/db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381DC0F-6082-4996-BA32-646164C71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0078" r="24037" b="28854"/>
          <a:stretch/>
        </p:blipFill>
        <p:spPr>
          <a:xfrm>
            <a:off x="888314" y="1840061"/>
            <a:ext cx="576943" cy="401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F377334-CC28-42EC-9402-0D5F1AC5827B}"/>
              </a:ext>
            </a:extLst>
          </p:cNvPr>
          <p:cNvSpPr/>
          <p:nvPr/>
        </p:nvSpPr>
        <p:spPr>
          <a:xfrm>
            <a:off x="304979" y="81317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253B5EC-862B-47E0-A5DC-547CFB9B166B}"/>
              </a:ext>
            </a:extLst>
          </p:cNvPr>
          <p:cNvSpPr txBox="1"/>
          <p:nvPr/>
        </p:nvSpPr>
        <p:spPr>
          <a:xfrm>
            <a:off x="3611285" y="1688898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FPR1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57DFC0A-5303-4A7A-A46C-DD6CFD96A8E3}"/>
              </a:ext>
            </a:extLst>
          </p:cNvPr>
          <p:cNvSpPr txBox="1"/>
          <p:nvPr/>
        </p:nvSpPr>
        <p:spPr>
          <a:xfrm>
            <a:off x="3469474" y="3036513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GAPDH</a:t>
            </a:r>
          </a:p>
        </p:txBody>
      </p:sp>
      <p:pic>
        <p:nvPicPr>
          <p:cNvPr id="104" name="Picture 103" descr="A picture containing road, electronics, car, person&#10;&#10;Description automatically generated">
            <a:extLst>
              <a:ext uri="{FF2B5EF4-FFF2-40B4-BE49-F238E27FC236}">
                <a16:creationId xmlns:a16="http://schemas.microsoft.com/office/drawing/2014/main" id="{13E2C18C-C419-4FC2-B35C-87B71052A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71029" r="19895" b="17574"/>
          <a:stretch/>
        </p:blipFill>
        <p:spPr>
          <a:xfrm>
            <a:off x="4083783" y="975783"/>
            <a:ext cx="2545773" cy="1168876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78A86900-A720-43E4-9604-E1D93B9A2E51}"/>
              </a:ext>
            </a:extLst>
          </p:cNvPr>
          <p:cNvSpPr/>
          <p:nvPr/>
        </p:nvSpPr>
        <p:spPr>
          <a:xfrm>
            <a:off x="5790404" y="1662422"/>
            <a:ext cx="485775" cy="338206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AF1D9EB-5883-43BA-9A52-E913AE4CF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48" t="53094" r="8489" b="28242"/>
          <a:stretch/>
        </p:blipFill>
        <p:spPr>
          <a:xfrm>
            <a:off x="4065988" y="2130434"/>
            <a:ext cx="2423846" cy="1979875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1A365788-3FEC-46AE-9975-16CF87385801}"/>
              </a:ext>
            </a:extLst>
          </p:cNvPr>
          <p:cNvSpPr/>
          <p:nvPr/>
        </p:nvSpPr>
        <p:spPr>
          <a:xfrm>
            <a:off x="5848209" y="2970958"/>
            <a:ext cx="485775" cy="338206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974D7AA-215A-49A9-856A-D367198B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95" t="60706" r="9688" b="35588"/>
          <a:stretch/>
        </p:blipFill>
        <p:spPr>
          <a:xfrm>
            <a:off x="897239" y="2341014"/>
            <a:ext cx="576072" cy="3931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90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61541</TotalTime>
  <Words>23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ArialMT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Ruchi Roy</dc:creator>
  <cp:keywords/>
  <dc:description/>
  <cp:lastModifiedBy>ruchi roy</cp:lastModifiedBy>
  <cp:revision>870</cp:revision>
  <cp:lastPrinted>2020-09-30T13:55:22Z</cp:lastPrinted>
  <dcterms:created xsi:type="dcterms:W3CDTF">2006-08-16T00:00:00Z</dcterms:created>
  <dcterms:modified xsi:type="dcterms:W3CDTF">2021-12-10T08:46:21Z</dcterms:modified>
  <cp:category/>
</cp:coreProperties>
</file>