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37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52" userDrawn="1">
          <p15:clr>
            <a:srgbClr val="A4A3A4"/>
          </p15:clr>
        </p15:guide>
        <p15:guide id="2" pos="2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70" autoAdjust="0"/>
    <p:restoredTop sz="93593" autoAdjust="0"/>
  </p:normalViewPr>
  <p:slideViewPr>
    <p:cSldViewPr snapToGrid="0" snapToObjects="1">
      <p:cViewPr varScale="1">
        <p:scale>
          <a:sx n="69" d="100"/>
          <a:sy n="69" d="100"/>
        </p:scale>
        <p:origin x="514" y="72"/>
      </p:cViewPr>
      <p:guideLst>
        <p:guide orient="horz" pos="3552"/>
        <p:guide pos="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3" d="100"/>
        <a:sy n="63" d="100"/>
      </p:scale>
      <p:origin x="0" y="-15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10AC2C-7FDF-4C3A-9B59-A4B30AC035DF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50F10-A689-4CB8-A519-F0872E3AFE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800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650F10-A689-4CB8-A519-F0872E3AFE9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082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1.jpe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microsoft.com/office/2007/relationships/hdphoto" Target="../media/hdphoto1.wdp"/><Relationship Id="rId10" Type="http://schemas.openxmlformats.org/officeDocument/2006/relationships/image" Target="../media/image6.jpeg"/><Relationship Id="rId4" Type="http://schemas.openxmlformats.org/officeDocument/2006/relationships/image" Target="../media/image2.png"/><Relationship Id="rId9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3007" b="8001"/>
          <a:stretch/>
        </p:blipFill>
        <p:spPr>
          <a:xfrm>
            <a:off x="4159358" y="1514418"/>
            <a:ext cx="1980764" cy="911344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sp>
        <p:nvSpPr>
          <p:cNvPr id="76" name="TextBox 75">
            <a:extLst>
              <a:ext uri="{FF2B5EF4-FFF2-40B4-BE49-F238E27FC236}">
                <a16:creationId xmlns:a16="http://schemas.microsoft.com/office/drawing/2014/main" id="{1BA824ED-1968-4292-979B-9DD6C3EB1A18}"/>
              </a:ext>
            </a:extLst>
          </p:cNvPr>
          <p:cNvSpPr txBox="1"/>
          <p:nvPr/>
        </p:nvSpPr>
        <p:spPr>
          <a:xfrm>
            <a:off x="41854" y="206750"/>
            <a:ext cx="10150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latin typeface="Arial"/>
                <a:cs typeface="Arial"/>
              </a:rPr>
              <a:t>Figure </a:t>
            </a:r>
            <a:r>
              <a:rPr lang="en-US" sz="1600" dirty="0">
                <a:latin typeface="Arial"/>
                <a:cs typeface="Arial"/>
              </a:rPr>
              <a:t>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5FD58BC-A5EE-4F2B-9EB3-87ACADFB33A5}"/>
              </a:ext>
            </a:extLst>
          </p:cNvPr>
          <p:cNvSpPr txBox="1"/>
          <p:nvPr/>
        </p:nvSpPr>
        <p:spPr>
          <a:xfrm>
            <a:off x="389005" y="2294957"/>
            <a:ext cx="53091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Arial" pitchFamily="34" charset="0"/>
                <a:cs typeface="Arial" pitchFamily="34" charset="0"/>
              </a:rPr>
              <a:t>PLC</a:t>
            </a:r>
            <a:r>
              <a:rPr lang="el-GR" sz="1100" dirty="0">
                <a:latin typeface="Arial" pitchFamily="34" charset="0"/>
                <a:cs typeface="Arial" pitchFamily="34" charset="0"/>
              </a:rPr>
              <a:t>γ</a:t>
            </a:r>
            <a:endParaRPr lang="en-US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F8EA1E6-89B5-4CEC-AD1B-F7F9C485E1FB}"/>
              </a:ext>
            </a:extLst>
          </p:cNvPr>
          <p:cNvSpPr txBox="1"/>
          <p:nvPr/>
        </p:nvSpPr>
        <p:spPr>
          <a:xfrm>
            <a:off x="406963" y="1759578"/>
            <a:ext cx="546945" cy="2616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Arial" pitchFamily="34" charset="0"/>
                <a:cs typeface="Arial" pitchFamily="34" charset="0"/>
              </a:rPr>
              <a:t>FPR1</a:t>
            </a:r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63A23914-A1EF-4EE0-98DB-F8D3B69D29B8}"/>
              </a:ext>
            </a:extLst>
          </p:cNvPr>
          <p:cNvSpPr/>
          <p:nvPr/>
        </p:nvSpPr>
        <p:spPr>
          <a:xfrm rot="16200000" flipH="1">
            <a:off x="2747088" y="2333264"/>
            <a:ext cx="52669" cy="115208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B38DF1C-7FB0-476C-A0EC-8072163275DB}"/>
              </a:ext>
            </a:extLst>
          </p:cNvPr>
          <p:cNvSpPr/>
          <p:nvPr/>
        </p:nvSpPr>
        <p:spPr>
          <a:xfrm>
            <a:off x="2752901" y="2268580"/>
            <a:ext cx="71045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000" dirty="0">
                <a:latin typeface="Arial" pitchFamily="34" charset="0"/>
                <a:cs typeface="Arial" pitchFamily="34" charset="0"/>
              </a:rPr>
              <a:t>(155kDa)</a:t>
            </a:r>
          </a:p>
        </p:txBody>
      </p: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2D2FAC93-676A-4BC1-90E7-24D61A50FF30}"/>
              </a:ext>
            </a:extLst>
          </p:cNvPr>
          <p:cNvSpPr/>
          <p:nvPr/>
        </p:nvSpPr>
        <p:spPr>
          <a:xfrm rot="16200000" flipH="1">
            <a:off x="2747088" y="1835417"/>
            <a:ext cx="52669" cy="115208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CB54E21-B968-43AD-9906-2692EF6A1B56}"/>
              </a:ext>
            </a:extLst>
          </p:cNvPr>
          <p:cNvSpPr/>
          <p:nvPr/>
        </p:nvSpPr>
        <p:spPr>
          <a:xfrm>
            <a:off x="2764818" y="1756391"/>
            <a:ext cx="597071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000" dirty="0">
                <a:latin typeface="Arial" pitchFamily="34" charset="0"/>
                <a:cs typeface="Arial" pitchFamily="34" charset="0"/>
              </a:rPr>
              <a:t>(40kD)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5D6143E-FAF0-40CB-8EE1-6BB80ABA9912}"/>
              </a:ext>
            </a:extLst>
          </p:cNvPr>
          <p:cNvSpPr txBox="1"/>
          <p:nvPr/>
        </p:nvSpPr>
        <p:spPr>
          <a:xfrm>
            <a:off x="297432" y="2758172"/>
            <a:ext cx="68800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Arial" pitchFamily="34" charset="0"/>
                <a:cs typeface="Arial" pitchFamily="34" charset="0"/>
              </a:rPr>
              <a:t>GAPDH</a:t>
            </a:r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F9A2AF9C-7BD1-4509-A8C4-A294C81320FA}"/>
              </a:ext>
            </a:extLst>
          </p:cNvPr>
          <p:cNvSpPr/>
          <p:nvPr/>
        </p:nvSpPr>
        <p:spPr>
          <a:xfrm rot="16200000" flipH="1">
            <a:off x="2729056" y="2833398"/>
            <a:ext cx="52669" cy="115207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19D0696-8639-47E2-BA2F-AD357C55869C}"/>
              </a:ext>
            </a:extLst>
          </p:cNvPr>
          <p:cNvSpPr/>
          <p:nvPr/>
        </p:nvSpPr>
        <p:spPr>
          <a:xfrm>
            <a:off x="2742904" y="2769544"/>
            <a:ext cx="63991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000" dirty="0">
                <a:latin typeface="Arial" pitchFamily="34" charset="0"/>
                <a:cs typeface="Arial" pitchFamily="34" charset="0"/>
              </a:rPr>
              <a:t>(37kDa)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E887773-6F08-4E71-B010-C3507094E8C9}"/>
              </a:ext>
            </a:extLst>
          </p:cNvPr>
          <p:cNvSpPr/>
          <p:nvPr/>
        </p:nvSpPr>
        <p:spPr>
          <a:xfrm rot="16200000">
            <a:off x="946361" y="1380847"/>
            <a:ext cx="3523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latin typeface="Arial" pitchFamily="34" charset="0"/>
                <a:cs typeface="Arial" pitchFamily="34" charset="0"/>
              </a:rPr>
              <a:t>90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EB9D562-CB76-4F5C-95F5-F38C67A0CE46}"/>
              </a:ext>
            </a:extLst>
          </p:cNvPr>
          <p:cNvSpPr/>
          <p:nvPr/>
        </p:nvSpPr>
        <p:spPr>
          <a:xfrm rot="16200000">
            <a:off x="1297530" y="1422590"/>
            <a:ext cx="43674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latin typeface="Arial" pitchFamily="34" charset="0"/>
                <a:cs typeface="Arial" pitchFamily="34" charset="0"/>
              </a:rPr>
              <a:t>200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CBF502C-5587-49C0-A6FB-84E8C22190F3}"/>
              </a:ext>
            </a:extLst>
          </p:cNvPr>
          <p:cNvSpPr/>
          <p:nvPr/>
        </p:nvSpPr>
        <p:spPr>
          <a:xfrm rot="16200000">
            <a:off x="1726282" y="1421581"/>
            <a:ext cx="43674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latin typeface="Arial" pitchFamily="34" charset="0"/>
                <a:cs typeface="Arial" pitchFamily="34" charset="0"/>
              </a:rPr>
              <a:t>300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3B8A0AB-2A03-478B-BFB5-67D8EBD3EC31}"/>
              </a:ext>
            </a:extLst>
          </p:cNvPr>
          <p:cNvSpPr/>
          <p:nvPr/>
        </p:nvSpPr>
        <p:spPr>
          <a:xfrm rot="16200000">
            <a:off x="2166464" y="1421740"/>
            <a:ext cx="43674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latin typeface="Arial" pitchFamily="34" charset="0"/>
                <a:cs typeface="Arial" pitchFamily="34" charset="0"/>
              </a:rPr>
              <a:t>500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27997E24-7B15-4649-9D2D-D619427FA2D4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-1" r="2492" b="27034"/>
          <a:stretch/>
        </p:blipFill>
        <p:spPr>
          <a:xfrm>
            <a:off x="931179" y="1731997"/>
            <a:ext cx="1737360" cy="384048"/>
          </a:xfrm>
          <a:prstGeom prst="rect">
            <a:avLst/>
          </a:prstGeom>
          <a:ln w="6350">
            <a:solidFill>
              <a:schemeClr val="tx1"/>
            </a:solidFill>
          </a:ln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07F4F239-AB1A-4010-A322-41473EBE41AA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0" t="3101" r="749"/>
          <a:stretch/>
        </p:blipFill>
        <p:spPr>
          <a:xfrm>
            <a:off x="939859" y="2678051"/>
            <a:ext cx="1736237" cy="387646"/>
          </a:xfrm>
          <a:prstGeom prst="rect">
            <a:avLst/>
          </a:prstGeom>
          <a:ln w="6350">
            <a:solidFill>
              <a:schemeClr val="tx1"/>
            </a:solidFill>
          </a:ln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97F13098-BB3A-4520-87A0-5FF1625AB422}"/>
              </a:ext>
            </a:extLst>
          </p:cNvPr>
          <p:cNvSpPr txBox="1"/>
          <p:nvPr/>
        </p:nvSpPr>
        <p:spPr>
          <a:xfrm>
            <a:off x="262307" y="1374163"/>
            <a:ext cx="8053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itchFamily="34" charset="0"/>
                <a:cs typeface="Arial" pitchFamily="34" charset="0"/>
              </a:rPr>
              <a:t>Glucose:</a:t>
            </a:r>
          </a:p>
          <a:p>
            <a:r>
              <a:rPr lang="en-US" sz="1000" dirty="0">
                <a:latin typeface="Arial" pitchFamily="34" charset="0"/>
                <a:cs typeface="Arial" pitchFamily="34" charset="0"/>
              </a:rPr>
              <a:t>   (mg/dL)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0A575D86-BB89-404D-B38D-9C3A1A4F5446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52" t="24146" r="4596" b="9519"/>
          <a:stretch/>
        </p:blipFill>
        <p:spPr>
          <a:xfrm>
            <a:off x="931179" y="2211835"/>
            <a:ext cx="1733267" cy="382138"/>
          </a:xfrm>
          <a:prstGeom prst="rect">
            <a:avLst/>
          </a:prstGeom>
          <a:ln w="6350">
            <a:solidFill>
              <a:schemeClr val="tx1"/>
            </a:solidFill>
          </a:ln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C0D09B23-FDE2-4E6E-805C-ECAF215278BF}"/>
              </a:ext>
            </a:extLst>
          </p:cNvPr>
          <p:cNvSpPr txBox="1"/>
          <p:nvPr/>
        </p:nvSpPr>
        <p:spPr>
          <a:xfrm>
            <a:off x="37502" y="1227613"/>
            <a:ext cx="2737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Arial"/>
                <a:cs typeface="Arial"/>
              </a:rPr>
              <a:t>i</a:t>
            </a:r>
            <a:endParaRPr lang="en-US" sz="1600" dirty="0">
              <a:latin typeface="Arial"/>
              <a:cs typeface="Arial"/>
            </a:endParaRP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DA6FCC47-382A-4743-8107-34956FA3B144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07" t="3730" r="-1" b="6005"/>
          <a:stretch/>
        </p:blipFill>
        <p:spPr>
          <a:xfrm>
            <a:off x="4076340" y="2470381"/>
            <a:ext cx="2146799" cy="1348153"/>
          </a:xfrm>
          <a:prstGeom prst="rect">
            <a:avLst/>
          </a:prstGeom>
          <a:ln w="3175">
            <a:noFill/>
          </a:ln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2E5833A6-BE46-4C76-BB9F-7F71FC0E2B92}"/>
              </a:ext>
            </a:extLst>
          </p:cNvPr>
          <p:cNvSpPr txBox="1"/>
          <p:nvPr/>
        </p:nvSpPr>
        <p:spPr>
          <a:xfrm>
            <a:off x="3597551" y="3069408"/>
            <a:ext cx="53091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Arial" pitchFamily="34" charset="0"/>
                <a:cs typeface="Arial" pitchFamily="34" charset="0"/>
              </a:rPr>
              <a:t>PLC</a:t>
            </a:r>
            <a:r>
              <a:rPr lang="el-GR" sz="1100" dirty="0">
                <a:latin typeface="Arial" pitchFamily="34" charset="0"/>
                <a:cs typeface="Arial" pitchFamily="34" charset="0"/>
              </a:rPr>
              <a:t>γ</a:t>
            </a:r>
            <a:endParaRPr lang="en-US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F9E026D-B6CE-4013-919E-A2E9D7DBE713}"/>
              </a:ext>
            </a:extLst>
          </p:cNvPr>
          <p:cNvSpPr txBox="1"/>
          <p:nvPr/>
        </p:nvSpPr>
        <p:spPr>
          <a:xfrm>
            <a:off x="3589537" y="1723501"/>
            <a:ext cx="546945" cy="2616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Arial" pitchFamily="34" charset="0"/>
                <a:cs typeface="Arial" pitchFamily="34" charset="0"/>
              </a:rPr>
              <a:t>FPR1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EFA4A6F-A01C-45AE-884E-802DA5756FF7}"/>
              </a:ext>
            </a:extLst>
          </p:cNvPr>
          <p:cNvSpPr txBox="1"/>
          <p:nvPr/>
        </p:nvSpPr>
        <p:spPr>
          <a:xfrm>
            <a:off x="3155428" y="4230327"/>
            <a:ext cx="68800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Arial" pitchFamily="34" charset="0"/>
                <a:cs typeface="Arial" pitchFamily="34" charset="0"/>
              </a:rPr>
              <a:t>GAPDH</a:t>
            </a:r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81E72200-A507-4F20-A872-11FA4705D3F6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06" t="27488" r="665" b="10012"/>
          <a:stretch/>
        </p:blipFill>
        <p:spPr>
          <a:xfrm>
            <a:off x="3764305" y="3988431"/>
            <a:ext cx="2743200" cy="914400"/>
          </a:xfrm>
          <a:prstGeom prst="rect">
            <a:avLst/>
          </a:prstGeom>
          <a:ln w="3175">
            <a:noFill/>
          </a:ln>
        </p:spPr>
      </p:pic>
      <p:sp>
        <p:nvSpPr>
          <p:cNvPr id="43" name="Rectangle 42">
            <a:extLst>
              <a:ext uri="{FF2B5EF4-FFF2-40B4-BE49-F238E27FC236}">
                <a16:creationId xmlns:a16="http://schemas.microsoft.com/office/drawing/2014/main" id="{8E85008F-750E-4ECB-85AF-F215E28CBABD}"/>
              </a:ext>
            </a:extLst>
          </p:cNvPr>
          <p:cNvSpPr/>
          <p:nvPr/>
        </p:nvSpPr>
        <p:spPr>
          <a:xfrm>
            <a:off x="4291420" y="1723501"/>
            <a:ext cx="1691946" cy="392544"/>
          </a:xfrm>
          <a:prstGeom prst="rect">
            <a:avLst/>
          </a:prstGeom>
          <a:noFill/>
          <a:ln w="3175"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3CF5868-D470-4491-A4CD-5C6EE86920B4}"/>
              </a:ext>
            </a:extLst>
          </p:cNvPr>
          <p:cNvSpPr/>
          <p:nvPr/>
        </p:nvSpPr>
        <p:spPr>
          <a:xfrm>
            <a:off x="4417694" y="2960118"/>
            <a:ext cx="1691946" cy="392544"/>
          </a:xfrm>
          <a:prstGeom prst="rect">
            <a:avLst/>
          </a:prstGeom>
          <a:noFill/>
          <a:ln w="3175"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C41AEDF4-4948-4A0E-8136-2F0C0B248859}"/>
              </a:ext>
            </a:extLst>
          </p:cNvPr>
          <p:cNvSpPr/>
          <p:nvPr/>
        </p:nvSpPr>
        <p:spPr>
          <a:xfrm>
            <a:off x="4504779" y="4118360"/>
            <a:ext cx="1691946" cy="392544"/>
          </a:xfrm>
          <a:prstGeom prst="rect">
            <a:avLst/>
          </a:prstGeom>
          <a:noFill/>
          <a:ln w="3175"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E157AA5-5802-4776-9783-9727EA059EDB}"/>
              </a:ext>
            </a:extLst>
          </p:cNvPr>
          <p:cNvSpPr/>
          <p:nvPr/>
        </p:nvSpPr>
        <p:spPr>
          <a:xfrm>
            <a:off x="-102983" y="8814139"/>
            <a:ext cx="3429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dirty="0">
                <a:latin typeface="ArialMT"/>
              </a:rPr>
              <a:t>Dashed lines identify cropped area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616906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61541</TotalTime>
  <Words>38</Words>
  <Application>Microsoft Office PowerPoint</Application>
  <PresentationFormat>On-screen Show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ArialMT</vt:lpstr>
      <vt:lpstr>Calibri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Ruchi Roy</dc:creator>
  <cp:keywords/>
  <dc:description/>
  <cp:lastModifiedBy>ruchi roy</cp:lastModifiedBy>
  <cp:revision>870</cp:revision>
  <cp:lastPrinted>2020-09-30T13:55:22Z</cp:lastPrinted>
  <dcterms:created xsi:type="dcterms:W3CDTF">2006-08-16T00:00:00Z</dcterms:created>
  <dcterms:modified xsi:type="dcterms:W3CDTF">2021-12-10T08:47:00Z</dcterms:modified>
  <cp:category/>
</cp:coreProperties>
</file>