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8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52" userDrawn="1">
          <p15:clr>
            <a:srgbClr val="A4A3A4"/>
          </p15:clr>
        </p15:guide>
        <p15:guide id="2" pos="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70" autoAdjust="0"/>
    <p:restoredTop sz="93593" autoAdjust="0"/>
  </p:normalViewPr>
  <p:slideViewPr>
    <p:cSldViewPr snapToGrid="0" snapToObjects="1">
      <p:cViewPr varScale="1">
        <p:scale>
          <a:sx n="65" d="100"/>
          <a:sy n="65" d="100"/>
        </p:scale>
        <p:origin x="2294" y="38"/>
      </p:cViewPr>
      <p:guideLst>
        <p:guide orient="horz" pos="3552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-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0AC2C-7FDF-4C3A-9B59-A4B30AC035DF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50F10-A689-4CB8-A519-F0872E3AFE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0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E5E049-4D8A-446F-84F5-2AA3F5CF0D4A}"/>
              </a:ext>
            </a:extLst>
          </p:cNvPr>
          <p:cNvSpPr txBox="1"/>
          <p:nvPr/>
        </p:nvSpPr>
        <p:spPr>
          <a:xfrm>
            <a:off x="151245" y="1980369"/>
            <a:ext cx="731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GAPDH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AB63B4-2FAF-4563-A377-4B51B82E120C}"/>
              </a:ext>
            </a:extLst>
          </p:cNvPr>
          <p:cNvSpPr txBox="1"/>
          <p:nvPr/>
        </p:nvSpPr>
        <p:spPr>
          <a:xfrm>
            <a:off x="297549" y="1495157"/>
            <a:ext cx="577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FPR1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D27B76B7-4248-4131-96B2-5E9A701B662B}"/>
              </a:ext>
            </a:extLst>
          </p:cNvPr>
          <p:cNvSpPr/>
          <p:nvPr/>
        </p:nvSpPr>
        <p:spPr>
          <a:xfrm rot="16200000" flipH="1">
            <a:off x="2830437" y="1553992"/>
            <a:ext cx="52669" cy="11520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7A27BF-9872-464B-90F8-A313F93C0B6C}"/>
              </a:ext>
            </a:extLst>
          </p:cNvPr>
          <p:cNvSpPr/>
          <p:nvPr/>
        </p:nvSpPr>
        <p:spPr>
          <a:xfrm>
            <a:off x="2857869" y="1488483"/>
            <a:ext cx="63991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(40kDa)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E06D4324-B25D-40C8-9DAE-D56977B6A998}"/>
              </a:ext>
            </a:extLst>
          </p:cNvPr>
          <p:cNvSpPr/>
          <p:nvPr/>
        </p:nvSpPr>
        <p:spPr>
          <a:xfrm rot="16200000" flipH="1">
            <a:off x="2830437" y="2090587"/>
            <a:ext cx="52669" cy="115207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548FE1-7D26-4EBE-853B-4EAC0A50DC22}"/>
              </a:ext>
            </a:extLst>
          </p:cNvPr>
          <p:cNvSpPr/>
          <p:nvPr/>
        </p:nvSpPr>
        <p:spPr>
          <a:xfrm>
            <a:off x="2857869" y="2013019"/>
            <a:ext cx="639919" cy="24622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(37kDa)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F632B99-B4AD-4F06-B1A9-150E5A2F76A3}"/>
              </a:ext>
            </a:extLst>
          </p:cNvPr>
          <p:cNvGrpSpPr/>
          <p:nvPr/>
        </p:nvGrpSpPr>
        <p:grpSpPr>
          <a:xfrm>
            <a:off x="238449" y="2334810"/>
            <a:ext cx="2671188" cy="497404"/>
            <a:chOff x="354823" y="2890898"/>
            <a:chExt cx="2535164" cy="49740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DEA020A-EB7D-4674-A184-678C73CD67DA}"/>
                </a:ext>
              </a:extLst>
            </p:cNvPr>
            <p:cNvSpPr/>
            <p:nvPr/>
          </p:nvSpPr>
          <p:spPr>
            <a:xfrm>
              <a:off x="354823" y="2890898"/>
              <a:ext cx="79060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Glucose:</a:t>
              </a:r>
            </a:p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(mg/</a:t>
              </a:r>
              <a:r>
                <a:rPr lang="en-US" sz="1200" dirty="0" err="1">
                  <a:latin typeface="Arial" pitchFamily="34" charset="0"/>
                  <a:cs typeface="Arial" pitchFamily="34" charset="0"/>
                </a:rPr>
                <a:t>dL</a:t>
              </a:r>
              <a:r>
                <a:rPr lang="en-US" sz="1200" dirty="0"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A0B09B5-E3E9-4426-AAF0-C23A078CBBF7}"/>
                </a:ext>
              </a:extLst>
            </p:cNvPr>
            <p:cNvGrpSpPr/>
            <p:nvPr/>
          </p:nvGrpSpPr>
          <p:grpSpPr>
            <a:xfrm>
              <a:off x="998122" y="2905965"/>
              <a:ext cx="1891865" cy="482337"/>
              <a:chOff x="998122" y="2905965"/>
              <a:chExt cx="1891865" cy="482337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0DD9909-38B1-48A3-90B5-6B5E9BA28535}"/>
                  </a:ext>
                </a:extLst>
              </p:cNvPr>
              <p:cNvSpPr/>
              <p:nvPr/>
            </p:nvSpPr>
            <p:spPr>
              <a:xfrm>
                <a:off x="998122" y="2905965"/>
                <a:ext cx="189186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>
                    <a:latin typeface="Arial" pitchFamily="34" charset="0"/>
                    <a:cs typeface="Arial" pitchFamily="34" charset="0"/>
                  </a:rPr>
                  <a:t>90 300   90 300   90 300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1AE15711-A4FD-49FC-9A95-83913495D88A}"/>
                  </a:ext>
                </a:extLst>
              </p:cNvPr>
              <p:cNvCxnSpPr/>
              <p:nvPr/>
            </p:nvCxnSpPr>
            <p:spPr>
              <a:xfrm>
                <a:off x="1090715" y="3151160"/>
                <a:ext cx="4572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5386D4FD-6E12-4A12-815B-785B98874F9A}"/>
                  </a:ext>
                </a:extLst>
              </p:cNvPr>
              <p:cNvCxnSpPr/>
              <p:nvPr/>
            </p:nvCxnSpPr>
            <p:spPr>
              <a:xfrm>
                <a:off x="1654907" y="3151160"/>
                <a:ext cx="4572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48BCE9D5-8477-4280-AE5E-AFEBD4AB3BF0}"/>
                  </a:ext>
                </a:extLst>
              </p:cNvPr>
              <p:cNvCxnSpPr/>
              <p:nvPr/>
            </p:nvCxnSpPr>
            <p:spPr>
              <a:xfrm>
                <a:off x="2227722" y="3151160"/>
                <a:ext cx="4572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1F5F5C6-2D87-45CB-96AF-1ACDF489A8C3}"/>
                  </a:ext>
                </a:extLst>
              </p:cNvPr>
              <p:cNvSpPr/>
              <p:nvPr/>
            </p:nvSpPr>
            <p:spPr>
              <a:xfrm>
                <a:off x="1141783" y="3111303"/>
                <a:ext cx="1562587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>
                    <a:latin typeface="Arial" pitchFamily="34" charset="0"/>
                    <a:cs typeface="Arial" pitchFamily="34" charset="0"/>
                  </a:rPr>
                  <a:t>1h          2h          3h</a:t>
                </a:r>
              </a:p>
            </p:txBody>
          </p:sp>
        </p:grpSp>
      </p:grpSp>
      <p:pic>
        <p:nvPicPr>
          <p:cNvPr id="16" name="Picture 15" descr="A picture containing text, indoor, white&#10;&#10;Description automatically generated">
            <a:extLst>
              <a:ext uri="{FF2B5EF4-FFF2-40B4-BE49-F238E27FC236}">
                <a16:creationId xmlns:a16="http://schemas.microsoft.com/office/drawing/2014/main" id="{AE45B22A-45D8-48B0-AF16-481A5C5519C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464" t="32583" r="18830" b="49247"/>
          <a:stretch/>
        </p:blipFill>
        <p:spPr>
          <a:xfrm>
            <a:off x="818757" y="1359630"/>
            <a:ext cx="1965960" cy="438912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17" name="Picture 16" descr="A picture containing text&#10;&#10;Description automatically generated">
            <a:extLst>
              <a:ext uri="{FF2B5EF4-FFF2-40B4-BE49-F238E27FC236}">
                <a16:creationId xmlns:a16="http://schemas.microsoft.com/office/drawing/2014/main" id="{CF0A300D-6830-4BB0-A339-CE98BC2F173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33" t="48380" r="19461" b="33450"/>
          <a:stretch/>
        </p:blipFill>
        <p:spPr>
          <a:xfrm>
            <a:off x="818757" y="1917442"/>
            <a:ext cx="1965960" cy="438912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18" name="Isosceles Triangle 15">
            <a:extLst>
              <a:ext uri="{FF2B5EF4-FFF2-40B4-BE49-F238E27FC236}">
                <a16:creationId xmlns:a16="http://schemas.microsoft.com/office/drawing/2014/main" id="{177E5FCA-1F98-4771-81BD-FEADA99AFACC}"/>
              </a:ext>
            </a:extLst>
          </p:cNvPr>
          <p:cNvSpPr/>
          <p:nvPr/>
        </p:nvSpPr>
        <p:spPr>
          <a:xfrm rot="16200000" flipH="1">
            <a:off x="2830437" y="2082746"/>
            <a:ext cx="52669" cy="115207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350698F-8915-4ED0-94EC-61BF6F1B94B2}"/>
              </a:ext>
            </a:extLst>
          </p:cNvPr>
          <p:cNvSpPr txBox="1"/>
          <p:nvPr/>
        </p:nvSpPr>
        <p:spPr>
          <a:xfrm>
            <a:off x="39029" y="71374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AA758E-A621-4484-97BE-37B004171252}"/>
              </a:ext>
            </a:extLst>
          </p:cNvPr>
          <p:cNvSpPr txBox="1"/>
          <p:nvPr/>
        </p:nvSpPr>
        <p:spPr>
          <a:xfrm>
            <a:off x="41854" y="206750"/>
            <a:ext cx="3275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/>
                <a:cs typeface="Arial"/>
              </a:rPr>
              <a:t>Figure 2-figure supplement 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505139D-B749-4926-A279-A62F716C66BB}"/>
              </a:ext>
            </a:extLst>
          </p:cNvPr>
          <p:cNvSpPr txBox="1"/>
          <p:nvPr/>
        </p:nvSpPr>
        <p:spPr>
          <a:xfrm>
            <a:off x="3540359" y="2499498"/>
            <a:ext cx="731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GAPDH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FD88D71-AB1D-42F2-815D-A223E6A2E39C}"/>
              </a:ext>
            </a:extLst>
          </p:cNvPr>
          <p:cNvSpPr txBox="1"/>
          <p:nvPr/>
        </p:nvSpPr>
        <p:spPr>
          <a:xfrm>
            <a:off x="3686663" y="1501332"/>
            <a:ext cx="577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FPR1</a:t>
            </a:r>
          </a:p>
        </p:txBody>
      </p:sp>
      <p:pic>
        <p:nvPicPr>
          <p:cNvPr id="41" name="Picture 40" descr="A picture containing text, indoor, white&#10;&#10;Description automatically generated">
            <a:extLst>
              <a:ext uri="{FF2B5EF4-FFF2-40B4-BE49-F238E27FC236}">
                <a16:creationId xmlns:a16="http://schemas.microsoft.com/office/drawing/2014/main" id="{1538AE37-833E-4F5F-B6EF-7D3CC21F40F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74" t="25436" r="10444" b="33938"/>
          <a:stretch/>
        </p:blipFill>
        <p:spPr>
          <a:xfrm>
            <a:off x="4228916" y="1185339"/>
            <a:ext cx="2629084" cy="981345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42" name="Picture 41" descr="A picture containing text&#10;&#10;Description automatically generated">
            <a:extLst>
              <a:ext uri="{FF2B5EF4-FFF2-40B4-BE49-F238E27FC236}">
                <a16:creationId xmlns:a16="http://schemas.microsoft.com/office/drawing/2014/main" id="{9FA001B4-34F3-45F2-85D1-9E2FBFF6D5E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70" t="26597" r="9699" b="33450"/>
          <a:stretch/>
        </p:blipFill>
        <p:spPr>
          <a:xfrm>
            <a:off x="4360126" y="2349877"/>
            <a:ext cx="2497873" cy="96509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7DDFE034-24EC-415E-9EA4-B47FDE435A06}"/>
              </a:ext>
            </a:extLst>
          </p:cNvPr>
          <p:cNvSpPr/>
          <p:nvPr/>
        </p:nvSpPr>
        <p:spPr>
          <a:xfrm>
            <a:off x="4583151" y="1479739"/>
            <a:ext cx="1977299" cy="392544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D4A17E6-7920-473A-BF97-A160D14EC127}"/>
              </a:ext>
            </a:extLst>
          </p:cNvPr>
          <p:cNvSpPr/>
          <p:nvPr/>
        </p:nvSpPr>
        <p:spPr>
          <a:xfrm>
            <a:off x="4583151" y="2832214"/>
            <a:ext cx="1977299" cy="392544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011C3AC-343A-4AEA-BBA1-E2C8FD7E0691}"/>
              </a:ext>
            </a:extLst>
          </p:cNvPr>
          <p:cNvSpPr/>
          <p:nvPr/>
        </p:nvSpPr>
        <p:spPr>
          <a:xfrm>
            <a:off x="68788" y="4325779"/>
            <a:ext cx="3429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latin typeface="ArialMT"/>
              </a:rPr>
              <a:t>Dashed lines identify cropped area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185975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61542</TotalTime>
  <Words>36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ArialMT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Ruchi Roy</dc:creator>
  <cp:keywords/>
  <dc:description/>
  <cp:lastModifiedBy>SUNIL K</cp:lastModifiedBy>
  <cp:revision>869</cp:revision>
  <cp:lastPrinted>2020-09-30T13:55:22Z</cp:lastPrinted>
  <dcterms:created xsi:type="dcterms:W3CDTF">2006-08-16T00:00:00Z</dcterms:created>
  <dcterms:modified xsi:type="dcterms:W3CDTF">2021-12-10T07:44:02Z</dcterms:modified>
  <cp:category/>
</cp:coreProperties>
</file>