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40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552" userDrawn="1">
          <p15:clr>
            <a:srgbClr val="A4A3A4"/>
          </p15:clr>
        </p15:guide>
        <p15:guide id="2" pos="28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370" autoAdjust="0"/>
    <p:restoredTop sz="93593" autoAdjust="0"/>
  </p:normalViewPr>
  <p:slideViewPr>
    <p:cSldViewPr snapToGrid="0" snapToObjects="1">
      <p:cViewPr varScale="1">
        <p:scale>
          <a:sx n="65" d="100"/>
          <a:sy n="65" d="100"/>
        </p:scale>
        <p:origin x="2294" y="38"/>
      </p:cViewPr>
      <p:guideLst>
        <p:guide orient="horz" pos="3552"/>
        <p:guide pos="2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3" d="100"/>
        <a:sy n="63" d="100"/>
      </p:scale>
      <p:origin x="0" y="-15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10AC2C-7FDF-4C3A-9B59-A4B30AC035DF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50F10-A689-4CB8-A519-F0872E3AFE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800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>
            <a:extLst>
              <a:ext uri="{FF2B5EF4-FFF2-40B4-BE49-F238E27FC236}">
                <a16:creationId xmlns:a16="http://schemas.microsoft.com/office/drawing/2014/main" id="{C7BFC597-91FB-45BC-9DC1-50759FB40EEF}"/>
              </a:ext>
            </a:extLst>
          </p:cNvPr>
          <p:cNvSpPr txBox="1"/>
          <p:nvPr/>
        </p:nvSpPr>
        <p:spPr>
          <a:xfrm>
            <a:off x="-50308" y="897265"/>
            <a:ext cx="28977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/>
                <a:cs typeface="Arial"/>
              </a:rPr>
              <a:t>Figure 2-figure supplement 3</a:t>
            </a:r>
          </a:p>
          <a:p>
            <a:endParaRPr lang="en-US" sz="1600" dirty="0">
              <a:latin typeface="Arial"/>
              <a:cs typeface="Arial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089DB82-6177-48F2-ACC3-4D80C0A42200}"/>
              </a:ext>
            </a:extLst>
          </p:cNvPr>
          <p:cNvSpPr txBox="1"/>
          <p:nvPr/>
        </p:nvSpPr>
        <p:spPr>
          <a:xfrm>
            <a:off x="84729" y="2650259"/>
            <a:ext cx="7312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itchFamily="34" charset="0"/>
                <a:cs typeface="Arial" pitchFamily="34" charset="0"/>
              </a:rPr>
              <a:t>GAPDH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691264C-34D6-4AD5-BE61-733148B16D28}"/>
              </a:ext>
            </a:extLst>
          </p:cNvPr>
          <p:cNvSpPr txBox="1"/>
          <p:nvPr/>
        </p:nvSpPr>
        <p:spPr>
          <a:xfrm>
            <a:off x="226951" y="2077584"/>
            <a:ext cx="5774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itchFamily="34" charset="0"/>
                <a:cs typeface="Arial" pitchFamily="34" charset="0"/>
              </a:rPr>
              <a:t>FPR2</a:t>
            </a:r>
          </a:p>
        </p:txBody>
      </p:sp>
      <p:sp>
        <p:nvSpPr>
          <p:cNvPr id="24" name="Isosceles Triangle 23">
            <a:extLst>
              <a:ext uri="{FF2B5EF4-FFF2-40B4-BE49-F238E27FC236}">
                <a16:creationId xmlns:a16="http://schemas.microsoft.com/office/drawing/2014/main" id="{9FA35C60-BE5E-4EA1-B73E-8C66CD88765B}"/>
              </a:ext>
            </a:extLst>
          </p:cNvPr>
          <p:cNvSpPr/>
          <p:nvPr/>
        </p:nvSpPr>
        <p:spPr>
          <a:xfrm rot="16200000" flipH="1">
            <a:off x="2763530" y="2698502"/>
            <a:ext cx="52669" cy="115207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448769A-5B3E-4C71-94B8-9C25EB28E3C1}"/>
              </a:ext>
            </a:extLst>
          </p:cNvPr>
          <p:cNvSpPr/>
          <p:nvPr/>
        </p:nvSpPr>
        <p:spPr>
          <a:xfrm>
            <a:off x="2790962" y="2638190"/>
            <a:ext cx="639919" cy="246221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(37kDa)</a:t>
            </a:r>
          </a:p>
        </p:txBody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9597960A-5548-42F5-84C0-AD1042D7A2A1}"/>
              </a:ext>
            </a:extLst>
          </p:cNvPr>
          <p:cNvSpPr/>
          <p:nvPr/>
        </p:nvSpPr>
        <p:spPr>
          <a:xfrm rot="16200000" flipH="1">
            <a:off x="2763530" y="2205185"/>
            <a:ext cx="52669" cy="115207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1D8CF9C-F93E-4411-8065-A9DE68AAEF77}"/>
              </a:ext>
            </a:extLst>
          </p:cNvPr>
          <p:cNvSpPr/>
          <p:nvPr/>
        </p:nvSpPr>
        <p:spPr>
          <a:xfrm>
            <a:off x="2790962" y="2144653"/>
            <a:ext cx="639920" cy="246221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(38kDa)</a:t>
            </a:r>
          </a:p>
        </p:txBody>
      </p:sp>
      <p:pic>
        <p:nvPicPr>
          <p:cNvPr id="28" name="Picture 27" descr="A close-up of a sheet of music&#10;&#10;Description automatically generated with low confidence">
            <a:extLst>
              <a:ext uri="{FF2B5EF4-FFF2-40B4-BE49-F238E27FC236}">
                <a16:creationId xmlns:a16="http://schemas.microsoft.com/office/drawing/2014/main" id="{D9154278-22EF-4836-955A-8749B6B5287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833" t="40148" r="19461" b="41682"/>
          <a:stretch/>
        </p:blipFill>
        <p:spPr>
          <a:xfrm>
            <a:off x="748661" y="2002155"/>
            <a:ext cx="1965960" cy="438912"/>
          </a:xfrm>
          <a:prstGeom prst="rect">
            <a:avLst/>
          </a:prstGeom>
          <a:ln w="6350">
            <a:solidFill>
              <a:schemeClr val="tx1"/>
            </a:solidFill>
          </a:ln>
        </p:spPr>
      </p:pic>
      <p:pic>
        <p:nvPicPr>
          <p:cNvPr id="29" name="Picture 28" descr="A picture containing text, monitor, indoor, white&#10;&#10;Description automatically generated">
            <a:extLst>
              <a:ext uri="{FF2B5EF4-FFF2-40B4-BE49-F238E27FC236}">
                <a16:creationId xmlns:a16="http://schemas.microsoft.com/office/drawing/2014/main" id="{A067768E-4020-485E-BB84-9EAF2C58AB1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46" t="51100" r="20048" b="33129"/>
          <a:stretch/>
        </p:blipFill>
        <p:spPr>
          <a:xfrm>
            <a:off x="751850" y="2606598"/>
            <a:ext cx="1965960" cy="380970"/>
          </a:xfrm>
          <a:prstGeom prst="rect">
            <a:avLst/>
          </a:prstGeom>
          <a:ln w="6350">
            <a:solidFill>
              <a:schemeClr val="tx1"/>
            </a:solidFill>
          </a:ln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C7A8BE17-14E9-46BD-B1ED-FB4283636C68}"/>
              </a:ext>
            </a:extLst>
          </p:cNvPr>
          <p:cNvSpPr txBox="1"/>
          <p:nvPr/>
        </p:nvSpPr>
        <p:spPr>
          <a:xfrm>
            <a:off x="-27878" y="1309560"/>
            <a:ext cx="312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0876549B-FF83-4EE8-ABEF-E39EEBB68707}"/>
              </a:ext>
            </a:extLst>
          </p:cNvPr>
          <p:cNvGrpSpPr/>
          <p:nvPr/>
        </p:nvGrpSpPr>
        <p:grpSpPr>
          <a:xfrm>
            <a:off x="168215" y="2948058"/>
            <a:ext cx="2671188" cy="497404"/>
            <a:chOff x="354823" y="2890898"/>
            <a:chExt cx="2535164" cy="497404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A85C86FF-5F65-43DB-A960-D6103BBFF667}"/>
                </a:ext>
              </a:extLst>
            </p:cNvPr>
            <p:cNvSpPr/>
            <p:nvPr/>
          </p:nvSpPr>
          <p:spPr>
            <a:xfrm>
              <a:off x="354823" y="2890898"/>
              <a:ext cx="790601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200" dirty="0">
                  <a:latin typeface="Arial" pitchFamily="34" charset="0"/>
                  <a:cs typeface="Arial" pitchFamily="34" charset="0"/>
                </a:rPr>
                <a:t>Glucose:</a:t>
              </a:r>
            </a:p>
            <a:p>
              <a:r>
                <a:rPr lang="en-US" sz="1200" dirty="0">
                  <a:latin typeface="Arial" pitchFamily="34" charset="0"/>
                  <a:cs typeface="Arial" pitchFamily="34" charset="0"/>
                </a:rPr>
                <a:t>(mg/</a:t>
              </a:r>
              <a:r>
                <a:rPr lang="en-US" sz="1200" dirty="0" err="1">
                  <a:latin typeface="Arial" pitchFamily="34" charset="0"/>
                  <a:cs typeface="Arial" pitchFamily="34" charset="0"/>
                </a:rPr>
                <a:t>dL</a:t>
              </a:r>
              <a:r>
                <a:rPr lang="en-US" sz="1200" dirty="0">
                  <a:latin typeface="Arial" pitchFamily="34" charset="0"/>
                  <a:cs typeface="Arial" pitchFamily="34" charset="0"/>
                </a:rPr>
                <a:t>)</a:t>
              </a:r>
            </a:p>
          </p:txBody>
        </p: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38C1E6EB-0C69-4CDD-A68A-D847A73265C6}"/>
                </a:ext>
              </a:extLst>
            </p:cNvPr>
            <p:cNvGrpSpPr/>
            <p:nvPr/>
          </p:nvGrpSpPr>
          <p:grpSpPr>
            <a:xfrm>
              <a:off x="998122" y="2905965"/>
              <a:ext cx="1891865" cy="482337"/>
              <a:chOff x="998122" y="2905965"/>
              <a:chExt cx="1891865" cy="482337"/>
            </a:xfrm>
          </p:grpSpPr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769864D7-210D-4F22-AB07-E3143EB82184}"/>
                  </a:ext>
                </a:extLst>
              </p:cNvPr>
              <p:cNvSpPr/>
              <p:nvPr/>
            </p:nvSpPr>
            <p:spPr>
              <a:xfrm>
                <a:off x="998122" y="2905965"/>
                <a:ext cx="1891865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200" dirty="0">
                    <a:latin typeface="Arial" pitchFamily="34" charset="0"/>
                    <a:cs typeface="Arial" pitchFamily="34" charset="0"/>
                  </a:rPr>
                  <a:t>90 300   90 300   90 300</a:t>
                </a:r>
              </a:p>
            </p:txBody>
          </p: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709554B9-841C-4409-9EAF-460F7B67E65F}"/>
                  </a:ext>
                </a:extLst>
              </p:cNvPr>
              <p:cNvCxnSpPr/>
              <p:nvPr/>
            </p:nvCxnSpPr>
            <p:spPr>
              <a:xfrm>
                <a:off x="1090715" y="3151160"/>
                <a:ext cx="4572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F00E8894-B2A4-4CF0-B504-2A4E9476E6B4}"/>
                  </a:ext>
                </a:extLst>
              </p:cNvPr>
              <p:cNvCxnSpPr/>
              <p:nvPr/>
            </p:nvCxnSpPr>
            <p:spPr>
              <a:xfrm>
                <a:off x="1654907" y="3151160"/>
                <a:ext cx="4572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CE71ECAE-0A91-4116-8386-8FDF2670ECEB}"/>
                  </a:ext>
                </a:extLst>
              </p:cNvPr>
              <p:cNvCxnSpPr/>
              <p:nvPr/>
            </p:nvCxnSpPr>
            <p:spPr>
              <a:xfrm>
                <a:off x="2227722" y="3151160"/>
                <a:ext cx="4572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A6FF6FBF-D741-4E71-AA3F-C985393D2674}"/>
                  </a:ext>
                </a:extLst>
              </p:cNvPr>
              <p:cNvSpPr/>
              <p:nvPr/>
            </p:nvSpPr>
            <p:spPr>
              <a:xfrm>
                <a:off x="1141783" y="3111303"/>
                <a:ext cx="1562587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200" dirty="0">
                    <a:latin typeface="Arial" pitchFamily="34" charset="0"/>
                    <a:cs typeface="Arial" pitchFamily="34" charset="0"/>
                  </a:rPr>
                  <a:t>1h          2h          3h</a:t>
                </a:r>
              </a:p>
            </p:txBody>
          </p:sp>
        </p:grp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BCBEA781-1508-40BF-90DD-32AF218AC55A}"/>
              </a:ext>
            </a:extLst>
          </p:cNvPr>
          <p:cNvSpPr txBox="1"/>
          <p:nvPr/>
        </p:nvSpPr>
        <p:spPr>
          <a:xfrm>
            <a:off x="3488741" y="3334170"/>
            <a:ext cx="7312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itchFamily="34" charset="0"/>
                <a:cs typeface="Arial" pitchFamily="34" charset="0"/>
              </a:rPr>
              <a:t>GAPDH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5446609-396F-4B8A-A1E5-6A31197D58B7}"/>
              </a:ext>
            </a:extLst>
          </p:cNvPr>
          <p:cNvSpPr txBox="1"/>
          <p:nvPr/>
        </p:nvSpPr>
        <p:spPr>
          <a:xfrm>
            <a:off x="3630963" y="2036671"/>
            <a:ext cx="5774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itchFamily="34" charset="0"/>
                <a:cs typeface="Arial" pitchFamily="34" charset="0"/>
              </a:rPr>
              <a:t>FPR2</a:t>
            </a:r>
          </a:p>
        </p:txBody>
      </p:sp>
      <p:pic>
        <p:nvPicPr>
          <p:cNvPr id="45" name="Picture 44" descr="A close-up of a sheet of music&#10;&#10;Description automatically generated with low confidence">
            <a:extLst>
              <a:ext uri="{FF2B5EF4-FFF2-40B4-BE49-F238E27FC236}">
                <a16:creationId xmlns:a16="http://schemas.microsoft.com/office/drawing/2014/main" id="{27D490C3-0B15-418A-B3E9-DF96F400E77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44" t="26378" r="11557" b="34136"/>
          <a:stretch/>
        </p:blipFill>
        <p:spPr>
          <a:xfrm>
            <a:off x="4493941" y="1684376"/>
            <a:ext cx="2406160" cy="953814"/>
          </a:xfrm>
          <a:prstGeom prst="rect">
            <a:avLst/>
          </a:prstGeom>
          <a:ln w="6350">
            <a:solidFill>
              <a:schemeClr val="tx1"/>
            </a:solidFill>
          </a:ln>
        </p:spPr>
      </p:pic>
      <p:pic>
        <p:nvPicPr>
          <p:cNvPr id="46" name="Picture 45" descr="A picture containing text, monitor, indoor, white&#10;&#10;Description automatically generated">
            <a:extLst>
              <a:ext uri="{FF2B5EF4-FFF2-40B4-BE49-F238E27FC236}">
                <a16:creationId xmlns:a16="http://schemas.microsoft.com/office/drawing/2014/main" id="{1CF6086E-558A-49A7-A437-F390693A39F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79" t="25320" r="10431" b="35195"/>
          <a:stretch/>
        </p:blipFill>
        <p:spPr>
          <a:xfrm>
            <a:off x="4493940" y="2723534"/>
            <a:ext cx="2418867" cy="953814"/>
          </a:xfrm>
          <a:prstGeom prst="rect">
            <a:avLst/>
          </a:prstGeom>
          <a:ln w="6350">
            <a:solidFill>
              <a:schemeClr val="tx1"/>
            </a:solidFill>
          </a:ln>
        </p:spPr>
      </p:pic>
      <p:sp>
        <p:nvSpPr>
          <p:cNvPr id="49" name="Rectangle 48">
            <a:extLst>
              <a:ext uri="{FF2B5EF4-FFF2-40B4-BE49-F238E27FC236}">
                <a16:creationId xmlns:a16="http://schemas.microsoft.com/office/drawing/2014/main" id="{DB3B4B01-455B-48CC-A1ED-914F6FDB8262}"/>
              </a:ext>
            </a:extLst>
          </p:cNvPr>
          <p:cNvSpPr/>
          <p:nvPr/>
        </p:nvSpPr>
        <p:spPr>
          <a:xfrm>
            <a:off x="4681210" y="2092987"/>
            <a:ext cx="1977299" cy="392544"/>
          </a:xfrm>
          <a:prstGeom prst="rect">
            <a:avLst/>
          </a:prstGeom>
          <a:noFill/>
          <a:ln w="3175"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5B388E80-C8F6-442B-B2BE-66414141A039}"/>
              </a:ext>
            </a:extLst>
          </p:cNvPr>
          <p:cNvSpPr/>
          <p:nvPr/>
        </p:nvSpPr>
        <p:spPr>
          <a:xfrm>
            <a:off x="4681210" y="3300498"/>
            <a:ext cx="1977299" cy="392544"/>
          </a:xfrm>
          <a:prstGeom prst="rect">
            <a:avLst/>
          </a:prstGeom>
          <a:noFill/>
          <a:ln w="3175"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4011C3AC-343A-4AEA-BBA1-E2C8FD7E0691}"/>
              </a:ext>
            </a:extLst>
          </p:cNvPr>
          <p:cNvSpPr/>
          <p:nvPr/>
        </p:nvSpPr>
        <p:spPr>
          <a:xfrm>
            <a:off x="0" y="4417539"/>
            <a:ext cx="3429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000" dirty="0">
                <a:latin typeface="ArialMT"/>
              </a:rPr>
              <a:t>Dashed lines identify cropped area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8292687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61541</TotalTime>
  <Words>36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ArialMT</vt:lpstr>
      <vt:lpstr>Calibri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Ruchi Roy</dc:creator>
  <cp:keywords/>
  <dc:description/>
  <cp:lastModifiedBy>SUNIL K</cp:lastModifiedBy>
  <cp:revision>868</cp:revision>
  <cp:lastPrinted>2020-09-30T13:55:22Z</cp:lastPrinted>
  <dcterms:created xsi:type="dcterms:W3CDTF">2006-08-16T00:00:00Z</dcterms:created>
  <dcterms:modified xsi:type="dcterms:W3CDTF">2021-12-10T07:45:18Z</dcterms:modified>
  <cp:category/>
</cp:coreProperties>
</file>