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35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552" userDrawn="1">
          <p15:clr>
            <a:srgbClr val="A4A3A4"/>
          </p15:clr>
        </p15:guide>
        <p15:guide id="2" pos="28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370" autoAdjust="0"/>
    <p:restoredTop sz="93593" autoAdjust="0"/>
  </p:normalViewPr>
  <p:slideViewPr>
    <p:cSldViewPr snapToGrid="0" snapToObjects="1">
      <p:cViewPr varScale="1">
        <p:scale>
          <a:sx n="69" d="100"/>
          <a:sy n="69" d="100"/>
        </p:scale>
        <p:origin x="514" y="72"/>
      </p:cViewPr>
      <p:guideLst>
        <p:guide orient="horz" pos="3552"/>
        <p:guide pos="2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3" d="100"/>
        <a:sy n="63" d="100"/>
      </p:scale>
      <p:origin x="0" y="-15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10AC2C-7FDF-4C3A-9B59-A4B30AC035DF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50F10-A689-4CB8-A519-F0872E3AFE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800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497429" y="778365"/>
            <a:ext cx="1924778" cy="1230387"/>
            <a:chOff x="1947765" y="3197988"/>
            <a:chExt cx="1924778" cy="1230387"/>
          </a:xfrm>
        </p:grpSpPr>
        <p:sp>
          <p:nvSpPr>
            <p:cNvPr id="9" name="TextBox 8"/>
            <p:cNvSpPr txBox="1"/>
            <p:nvPr/>
          </p:nvSpPr>
          <p:spPr>
            <a:xfrm>
              <a:off x="2003542" y="4151376"/>
              <a:ext cx="73129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Arial" pitchFamily="34" charset="0"/>
                  <a:cs typeface="Arial" pitchFamily="34" charset="0"/>
                </a:rPr>
                <a:t>GAPDH</a:t>
              </a:r>
            </a:p>
          </p:txBody>
        </p:sp>
        <p:sp>
          <p:nvSpPr>
            <p:cNvPr id="12" name="Isosceles Triangle 11"/>
            <p:cNvSpPr/>
            <p:nvPr/>
          </p:nvSpPr>
          <p:spPr>
            <a:xfrm rot="16200000" flipH="1">
              <a:off x="3205174" y="4217847"/>
              <a:ext cx="60939" cy="131469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232624" y="4179606"/>
              <a:ext cx="63991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/>
              <a:r>
                <a:rPr lang="en-US" sz="1000" dirty="0">
                  <a:latin typeface="Arial" pitchFamily="34" charset="0"/>
                  <a:cs typeface="Arial" pitchFamily="34" charset="0"/>
                </a:rPr>
                <a:t>(37kDa)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113959" y="3595977"/>
              <a:ext cx="60144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Arial" pitchFamily="34" charset="0"/>
                  <a:cs typeface="Arial" pitchFamily="34" charset="0"/>
                </a:rPr>
                <a:t>CCR1</a:t>
              </a:r>
            </a:p>
          </p:txBody>
        </p:sp>
        <p:sp>
          <p:nvSpPr>
            <p:cNvPr id="16" name="Isosceles Triangle 15"/>
            <p:cNvSpPr/>
            <p:nvPr/>
          </p:nvSpPr>
          <p:spPr>
            <a:xfrm rot="16200000" flipH="1">
              <a:off x="3208347" y="3662306"/>
              <a:ext cx="60939" cy="131469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229313" y="3603534"/>
              <a:ext cx="63991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/>
              <a:r>
                <a:rPr lang="en-US" sz="1000" dirty="0">
                  <a:latin typeface="Arial" pitchFamily="34" charset="0"/>
                  <a:cs typeface="Arial" pitchFamily="34" charset="0"/>
                </a:rPr>
                <a:t>(42kDa)</a:t>
              </a:r>
            </a:p>
          </p:txBody>
        </p:sp>
        <p:pic>
          <p:nvPicPr>
            <p:cNvPr id="114" name="Picture 113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043" t="24293" r="49466" b="35668"/>
            <a:stretch/>
          </p:blipFill>
          <p:spPr>
            <a:xfrm>
              <a:off x="2685681" y="4124742"/>
              <a:ext cx="454342" cy="27214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115" name="Picture 114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007" t="11261" r="53733" b="46741"/>
            <a:stretch/>
          </p:blipFill>
          <p:spPr>
            <a:xfrm>
              <a:off x="2683966" y="3585246"/>
              <a:ext cx="454216" cy="26114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</p:pic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FB074D42-5EAB-4EE8-BE75-D33760DE23F3}"/>
                </a:ext>
              </a:extLst>
            </p:cNvPr>
            <p:cNvSpPr txBox="1"/>
            <p:nvPr/>
          </p:nvSpPr>
          <p:spPr>
            <a:xfrm>
              <a:off x="1947765" y="3222589"/>
              <a:ext cx="801028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latin typeface="Arial" pitchFamily="34" charset="0"/>
                  <a:cs typeface="Arial" pitchFamily="34" charset="0"/>
                </a:rPr>
                <a:t>Glucose: </a:t>
              </a:r>
            </a:p>
            <a:p>
              <a:pPr algn="ctr"/>
              <a:r>
                <a:rPr lang="en-US" sz="1000" dirty="0">
                  <a:latin typeface="Arial" pitchFamily="34" charset="0"/>
                  <a:cs typeface="Arial" pitchFamily="34" charset="0"/>
                </a:rPr>
                <a:t>(mg/dL)</a:t>
              </a:r>
            </a:p>
          </p:txBody>
        </p:sp>
        <p:sp>
          <p:nvSpPr>
            <p:cNvPr id="123" name="Rectangle 122">
              <a:extLst>
                <a:ext uri="{FF2B5EF4-FFF2-40B4-BE49-F238E27FC236}">
                  <a16:creationId xmlns:a16="http://schemas.microsoft.com/office/drawing/2014/main" id="{AC70CF8E-7B88-4F22-8C16-5A3321D382FD}"/>
                </a:ext>
              </a:extLst>
            </p:cNvPr>
            <p:cNvSpPr/>
            <p:nvPr/>
          </p:nvSpPr>
          <p:spPr>
            <a:xfrm rot="16200000">
              <a:off x="2633907" y="3321740"/>
              <a:ext cx="354585" cy="27699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r"/>
              <a:r>
                <a:rPr lang="en-US" sz="1200" dirty="0">
                  <a:latin typeface="Arial" pitchFamily="34" charset="0"/>
                  <a:cs typeface="Arial" pitchFamily="34" charset="0"/>
                </a:rPr>
                <a:t>90</a:t>
              </a:r>
            </a:p>
          </p:txBody>
        </p:sp>
        <p:sp>
          <p:nvSpPr>
            <p:cNvPr id="124" name="Rectangle 123">
              <a:extLst>
                <a:ext uri="{FF2B5EF4-FFF2-40B4-BE49-F238E27FC236}">
                  <a16:creationId xmlns:a16="http://schemas.microsoft.com/office/drawing/2014/main" id="{AC70CF8E-7B88-4F22-8C16-5A3321D382FD}"/>
                </a:ext>
              </a:extLst>
            </p:cNvPr>
            <p:cNvSpPr/>
            <p:nvPr/>
          </p:nvSpPr>
          <p:spPr>
            <a:xfrm rot="16200000">
              <a:off x="2775249" y="3279260"/>
              <a:ext cx="439544" cy="27699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r"/>
              <a:r>
                <a:rPr lang="en-US" sz="1200" dirty="0">
                  <a:latin typeface="Arial" pitchFamily="34" charset="0"/>
                  <a:cs typeface="Arial" pitchFamily="34" charset="0"/>
                </a:rPr>
                <a:t>300</a:t>
              </a:r>
            </a:p>
          </p:txBody>
        </p:sp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id="{7B0723FD-64C9-4091-9364-05D880F633E7}"/>
              </a:ext>
            </a:extLst>
          </p:cNvPr>
          <p:cNvSpPr txBox="1"/>
          <p:nvPr/>
        </p:nvSpPr>
        <p:spPr>
          <a:xfrm>
            <a:off x="272477" y="382995"/>
            <a:ext cx="2872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Arial"/>
                <a:cs typeface="Arial"/>
              </a:rPr>
              <a:t>c</a:t>
            </a:r>
          </a:p>
        </p:txBody>
      </p:sp>
      <p:pic>
        <p:nvPicPr>
          <p:cNvPr id="149" name="Picture 148" descr="A close up of text on a white surface&#10;&#10;Description automatically generated">
            <a:extLst>
              <a:ext uri="{FF2B5EF4-FFF2-40B4-BE49-F238E27FC236}">
                <a16:creationId xmlns:a16="http://schemas.microsoft.com/office/drawing/2014/main" id="{286B19A3-95AC-42E2-84B7-C026D4021D9B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89" t="-341" r="74109" b="55115"/>
          <a:stretch/>
        </p:blipFill>
        <p:spPr>
          <a:xfrm>
            <a:off x="2983090" y="503391"/>
            <a:ext cx="1491344" cy="1273628"/>
          </a:xfrm>
          <a:prstGeom prst="rect">
            <a:avLst/>
          </a:prstGeom>
        </p:spPr>
      </p:pic>
      <p:pic>
        <p:nvPicPr>
          <p:cNvPr id="150" name="Picture 149" descr="A picture containing receipt, text, clock&#10;&#10;Description automatically generated">
            <a:extLst>
              <a:ext uri="{FF2B5EF4-FFF2-40B4-BE49-F238E27FC236}">
                <a16:creationId xmlns:a16="http://schemas.microsoft.com/office/drawing/2014/main" id="{911EFC40-62B2-42AB-ADF0-41F735DDECAB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86" t="36653" r="63299" b="42183"/>
          <a:stretch/>
        </p:blipFill>
        <p:spPr>
          <a:xfrm>
            <a:off x="2939888" y="1811660"/>
            <a:ext cx="1692048" cy="1865249"/>
          </a:xfrm>
          <a:prstGeom prst="rect">
            <a:avLst/>
          </a:prstGeom>
        </p:spPr>
      </p:pic>
      <p:sp>
        <p:nvSpPr>
          <p:cNvPr id="151" name="Rectangle 150">
            <a:extLst>
              <a:ext uri="{FF2B5EF4-FFF2-40B4-BE49-F238E27FC236}">
                <a16:creationId xmlns:a16="http://schemas.microsoft.com/office/drawing/2014/main" id="{005B79C0-7A86-4DDD-AED8-D421978DB666}"/>
              </a:ext>
            </a:extLst>
          </p:cNvPr>
          <p:cNvSpPr/>
          <p:nvPr/>
        </p:nvSpPr>
        <p:spPr>
          <a:xfrm>
            <a:off x="3506434" y="2245636"/>
            <a:ext cx="485775" cy="338206"/>
          </a:xfrm>
          <a:prstGeom prst="rect">
            <a:avLst/>
          </a:prstGeom>
          <a:noFill/>
          <a:ln w="3175"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Rectangle 151">
            <a:extLst>
              <a:ext uri="{FF2B5EF4-FFF2-40B4-BE49-F238E27FC236}">
                <a16:creationId xmlns:a16="http://schemas.microsoft.com/office/drawing/2014/main" id="{EBF1CB1D-0C13-47EE-8C1F-FA8B4F1074C3}"/>
              </a:ext>
            </a:extLst>
          </p:cNvPr>
          <p:cNvSpPr/>
          <p:nvPr/>
        </p:nvSpPr>
        <p:spPr>
          <a:xfrm>
            <a:off x="3579328" y="786275"/>
            <a:ext cx="485775" cy="338206"/>
          </a:xfrm>
          <a:prstGeom prst="rect">
            <a:avLst/>
          </a:prstGeom>
          <a:noFill/>
          <a:ln w="3175"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D53B9452-24EA-4E7B-AA98-E90069A6ECAD}"/>
              </a:ext>
            </a:extLst>
          </p:cNvPr>
          <p:cNvSpPr txBox="1"/>
          <p:nvPr/>
        </p:nvSpPr>
        <p:spPr>
          <a:xfrm>
            <a:off x="41854" y="23870"/>
            <a:ext cx="10150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/>
                <a:cs typeface="Arial"/>
              </a:rPr>
              <a:t>Figure 3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7CFBD982-EAB2-4D8A-8172-9346375C9386}"/>
              </a:ext>
            </a:extLst>
          </p:cNvPr>
          <p:cNvSpPr/>
          <p:nvPr/>
        </p:nvSpPr>
        <p:spPr>
          <a:xfrm>
            <a:off x="0" y="8473727"/>
            <a:ext cx="3429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000" dirty="0">
                <a:latin typeface="ArialMT"/>
              </a:rPr>
              <a:t>Dashed lines identify cropped area</a:t>
            </a:r>
            <a:endParaRPr lang="en-US" sz="1000" dirty="0"/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DDE34977-84E3-4989-9B24-D950C1466448}"/>
              </a:ext>
            </a:extLst>
          </p:cNvPr>
          <p:cNvSpPr txBox="1"/>
          <p:nvPr/>
        </p:nvSpPr>
        <p:spPr>
          <a:xfrm>
            <a:off x="2459074" y="863323"/>
            <a:ext cx="6014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itchFamily="34" charset="0"/>
                <a:cs typeface="Arial" pitchFamily="34" charset="0"/>
              </a:rPr>
              <a:t>CCR1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5C013855-F9D8-4014-A7B9-59A4E6EE54B4}"/>
              </a:ext>
            </a:extLst>
          </p:cNvPr>
          <p:cNvSpPr txBox="1"/>
          <p:nvPr/>
        </p:nvSpPr>
        <p:spPr>
          <a:xfrm>
            <a:off x="2241545" y="2306843"/>
            <a:ext cx="7312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itchFamily="34" charset="0"/>
                <a:cs typeface="Arial" pitchFamily="34" charset="0"/>
              </a:rPr>
              <a:t>GAPDH</a:t>
            </a:r>
          </a:p>
        </p:txBody>
      </p:sp>
    </p:spTree>
    <p:extLst>
      <p:ext uri="{BB962C8B-B14F-4D97-AF65-F5344CB8AC3E}">
        <p14:creationId xmlns:p14="http://schemas.microsoft.com/office/powerpoint/2010/main" val="17794512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61541</TotalTime>
  <Words>27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ArialMT</vt:lpstr>
      <vt:lpstr>Calibri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Ruchi Roy</dc:creator>
  <cp:keywords/>
  <dc:description/>
  <cp:lastModifiedBy>ruchi roy</cp:lastModifiedBy>
  <cp:revision>869</cp:revision>
  <cp:lastPrinted>2020-09-30T13:55:22Z</cp:lastPrinted>
  <dcterms:created xsi:type="dcterms:W3CDTF">2006-08-16T00:00:00Z</dcterms:created>
  <dcterms:modified xsi:type="dcterms:W3CDTF">2021-12-10T08:54:20Z</dcterms:modified>
  <cp:category/>
</cp:coreProperties>
</file>