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5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52" userDrawn="1">
          <p15:clr>
            <a:srgbClr val="A4A3A4"/>
          </p15:clr>
        </p15:guide>
        <p15:guide id="2" pos="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70" autoAdjust="0"/>
    <p:restoredTop sz="93593" autoAdjust="0"/>
  </p:normalViewPr>
  <p:slideViewPr>
    <p:cSldViewPr snapToGrid="0" snapToObjects="1">
      <p:cViewPr varScale="1">
        <p:scale>
          <a:sx n="69" d="100"/>
          <a:sy n="69" d="100"/>
        </p:scale>
        <p:origin x="514" y="72"/>
      </p:cViewPr>
      <p:guideLst>
        <p:guide orient="horz" pos="3552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-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0AC2C-7FDF-4C3A-9B59-A4B30AC035DF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50F10-A689-4CB8-A519-F0872E3AFE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0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Box 152">
            <a:extLst>
              <a:ext uri="{FF2B5EF4-FFF2-40B4-BE49-F238E27FC236}">
                <a16:creationId xmlns:a16="http://schemas.microsoft.com/office/drawing/2014/main" id="{D53B9452-24EA-4E7B-AA98-E90069A6ECAD}"/>
              </a:ext>
            </a:extLst>
          </p:cNvPr>
          <p:cNvSpPr txBox="1"/>
          <p:nvPr/>
        </p:nvSpPr>
        <p:spPr>
          <a:xfrm>
            <a:off x="41854" y="23870"/>
            <a:ext cx="10150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/>
                <a:cs typeface="Arial"/>
              </a:rPr>
              <a:t>Figure 3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CFBD982-EAB2-4D8A-8172-9346375C9386}"/>
              </a:ext>
            </a:extLst>
          </p:cNvPr>
          <p:cNvSpPr/>
          <p:nvPr/>
        </p:nvSpPr>
        <p:spPr>
          <a:xfrm>
            <a:off x="0" y="8473727"/>
            <a:ext cx="3429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latin typeface="ArialMT"/>
              </a:rPr>
              <a:t>Dashed lines identify cropped area</a:t>
            </a:r>
            <a:endParaRPr lang="en-US" sz="1000" dirty="0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28596D3F-0DD2-47C5-9424-620B8A61C5A1}"/>
              </a:ext>
            </a:extLst>
          </p:cNvPr>
          <p:cNvGrpSpPr/>
          <p:nvPr/>
        </p:nvGrpSpPr>
        <p:grpSpPr>
          <a:xfrm>
            <a:off x="41854" y="1499986"/>
            <a:ext cx="1843201" cy="1176071"/>
            <a:chOff x="19371" y="3062857"/>
            <a:chExt cx="1843201" cy="1176071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FDA95BA-B4EA-4E42-9955-E27A2AB46FF3}"/>
                </a:ext>
              </a:extLst>
            </p:cNvPr>
            <p:cNvSpPr txBox="1"/>
            <p:nvPr/>
          </p:nvSpPr>
          <p:spPr>
            <a:xfrm>
              <a:off x="156792" y="3577911"/>
              <a:ext cx="6040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CCR1</a:t>
              </a:r>
            </a:p>
          </p:txBody>
        </p:sp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350FD342-ED62-4959-A01D-E1EA2975AB13}"/>
                </a:ext>
              </a:extLst>
            </p:cNvPr>
            <p:cNvSpPr/>
            <p:nvPr/>
          </p:nvSpPr>
          <p:spPr>
            <a:xfrm rot="16200000" flipH="1">
              <a:off x="1192143" y="3645278"/>
              <a:ext cx="60939" cy="137446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9303058D-C45E-459C-9251-2BF708986736}"/>
                </a:ext>
              </a:extLst>
            </p:cNvPr>
            <p:cNvSpPr/>
            <p:nvPr/>
          </p:nvSpPr>
          <p:spPr>
            <a:xfrm rot="16200000" flipH="1">
              <a:off x="1195081" y="4033005"/>
              <a:ext cx="60939" cy="137446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10DF12A-EFEF-4ABE-9016-97F202223D49}"/>
                </a:ext>
              </a:extLst>
            </p:cNvPr>
            <p:cNvSpPr txBox="1"/>
            <p:nvPr/>
          </p:nvSpPr>
          <p:spPr>
            <a:xfrm>
              <a:off x="19371" y="3961929"/>
              <a:ext cx="7729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GAPDH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A574833-3779-491E-9B30-9BBFA0FFA7FC}"/>
                </a:ext>
              </a:extLst>
            </p:cNvPr>
            <p:cNvSpPr/>
            <p:nvPr/>
          </p:nvSpPr>
          <p:spPr>
            <a:xfrm>
              <a:off x="982524" y="3990551"/>
              <a:ext cx="880048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(37kDa)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D1CFE387-E092-406D-B479-D5C5C6E96CD3}"/>
                </a:ext>
              </a:extLst>
            </p:cNvPr>
            <p:cNvSpPr/>
            <p:nvPr/>
          </p:nvSpPr>
          <p:spPr>
            <a:xfrm>
              <a:off x="1090651" y="3603917"/>
              <a:ext cx="771921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(42kDa)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E6608D3-0A49-4422-9602-10DE9FDAE43A}"/>
                </a:ext>
              </a:extLst>
            </p:cNvPr>
            <p:cNvSpPr/>
            <p:nvPr/>
          </p:nvSpPr>
          <p:spPr>
            <a:xfrm rot="16200000">
              <a:off x="504270" y="3213624"/>
              <a:ext cx="56778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C57B</a:t>
              </a: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764B809-5C07-42D5-B9B3-B7593DA740C5}"/>
                </a:ext>
              </a:extLst>
            </p:cNvPr>
            <p:cNvSpPr/>
            <p:nvPr/>
          </p:nvSpPr>
          <p:spPr>
            <a:xfrm rot="16200000">
              <a:off x="747380" y="3208249"/>
              <a:ext cx="56778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db/db</a:t>
              </a:r>
            </a:p>
          </p:txBody>
        </p:sp>
        <p:pic>
          <p:nvPicPr>
            <p:cNvPr id="74" name="Picture 73">
              <a:extLst>
                <a:ext uri="{FF2B5EF4-FFF2-40B4-BE49-F238E27FC236}">
                  <a16:creationId xmlns:a16="http://schemas.microsoft.com/office/drawing/2014/main" id="{2FA32153-A612-460C-A76E-29E0ACC624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318" t="24001" r="42223" b="23089"/>
            <a:stretch/>
          </p:blipFill>
          <p:spPr>
            <a:xfrm>
              <a:off x="723131" y="3935774"/>
              <a:ext cx="407061" cy="27253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397FC0BA-B83E-4814-B496-04DF9B939D01}"/>
              </a:ext>
            </a:extLst>
          </p:cNvPr>
          <p:cNvSpPr txBox="1"/>
          <p:nvPr/>
        </p:nvSpPr>
        <p:spPr>
          <a:xfrm>
            <a:off x="318377" y="1136845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</a:t>
            </a:r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77ABED2F-AD61-455F-AB9D-313432F684F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29" r="962"/>
          <a:stretch/>
        </p:blipFill>
        <p:spPr>
          <a:xfrm>
            <a:off x="2794628" y="3535424"/>
            <a:ext cx="2480443" cy="81652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789991C8-048A-4B5E-A4CD-A5105E5CE1FE}"/>
              </a:ext>
            </a:extLst>
          </p:cNvPr>
          <p:cNvSpPr txBox="1"/>
          <p:nvPr/>
        </p:nvSpPr>
        <p:spPr>
          <a:xfrm>
            <a:off x="2099203" y="3810391"/>
            <a:ext cx="731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GAPDH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24DBDF3-241D-4934-868B-04056D17B4A5}"/>
              </a:ext>
            </a:extLst>
          </p:cNvPr>
          <p:cNvSpPr/>
          <p:nvPr/>
        </p:nvSpPr>
        <p:spPr>
          <a:xfrm>
            <a:off x="3690965" y="3790646"/>
            <a:ext cx="587346" cy="393064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2" name="Picture 81" descr="A picture containing receipt, text, clock&#10;&#10;Description automatically generated">
            <a:extLst>
              <a:ext uri="{FF2B5EF4-FFF2-40B4-BE49-F238E27FC236}">
                <a16:creationId xmlns:a16="http://schemas.microsoft.com/office/drawing/2014/main" id="{9E2715AD-F390-460D-B366-A86AB22F3D3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15" t="52096" b="19283"/>
          <a:stretch/>
        </p:blipFill>
        <p:spPr>
          <a:xfrm>
            <a:off x="2834208" y="937686"/>
            <a:ext cx="2285498" cy="2522483"/>
          </a:xfrm>
          <a:prstGeom prst="rect">
            <a:avLst/>
          </a:prstGeom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6E06CF13-279A-49A7-85CB-0C354DB5BA4F}"/>
              </a:ext>
            </a:extLst>
          </p:cNvPr>
          <p:cNvSpPr txBox="1"/>
          <p:nvPr/>
        </p:nvSpPr>
        <p:spPr>
          <a:xfrm>
            <a:off x="2214866" y="1904601"/>
            <a:ext cx="604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CCR1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F285F336-D8E4-4072-A7B5-3AE0EC9E4C2F}"/>
              </a:ext>
            </a:extLst>
          </p:cNvPr>
          <p:cNvSpPr/>
          <p:nvPr/>
        </p:nvSpPr>
        <p:spPr>
          <a:xfrm>
            <a:off x="3811835" y="1914559"/>
            <a:ext cx="466476" cy="393064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5" name="Picture 84" descr="A picture containing receipt, text, clock&#10;&#10;Description automatically generated">
            <a:extLst>
              <a:ext uri="{FF2B5EF4-FFF2-40B4-BE49-F238E27FC236}">
                <a16:creationId xmlns:a16="http://schemas.microsoft.com/office/drawing/2014/main" id="{3163B558-A6F0-48F8-BC90-BCCDC13AB3B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3" t="63304" r="15234" b="33584"/>
          <a:stretch/>
        </p:blipFill>
        <p:spPr>
          <a:xfrm>
            <a:off x="741195" y="2018210"/>
            <a:ext cx="411480" cy="27432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79451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61541</TotalTime>
  <Words>22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ArialMT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Ruchi Roy</dc:creator>
  <cp:keywords/>
  <dc:description/>
  <cp:lastModifiedBy>ruchi roy</cp:lastModifiedBy>
  <cp:revision>869</cp:revision>
  <cp:lastPrinted>2020-09-30T13:55:22Z</cp:lastPrinted>
  <dcterms:created xsi:type="dcterms:W3CDTF">2006-08-16T00:00:00Z</dcterms:created>
  <dcterms:modified xsi:type="dcterms:W3CDTF">2021-12-10T08:54:38Z</dcterms:modified>
  <cp:category/>
</cp:coreProperties>
</file>