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52" userDrawn="1">
          <p15:clr>
            <a:srgbClr val="A4A3A4"/>
          </p15:clr>
        </p15:guide>
        <p15:guide id="2" pos="2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70" autoAdjust="0"/>
    <p:restoredTop sz="93593" autoAdjust="0"/>
  </p:normalViewPr>
  <p:slideViewPr>
    <p:cSldViewPr snapToGrid="0" snapToObjects="1">
      <p:cViewPr varScale="1">
        <p:scale>
          <a:sx n="65" d="100"/>
          <a:sy n="65" d="100"/>
        </p:scale>
        <p:origin x="2294" y="38"/>
      </p:cViewPr>
      <p:guideLst>
        <p:guide orient="horz" pos="3552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3" d="100"/>
        <a:sy n="63" d="100"/>
      </p:scale>
      <p:origin x="0" y="-1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0AC2C-7FDF-4C3A-9B59-A4B30AC035DF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50F10-A689-4CB8-A519-F0872E3AFE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800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FB8A7E-E322-4278-9EEF-29C64CF4EE8C}"/>
              </a:ext>
            </a:extLst>
          </p:cNvPr>
          <p:cNvSpPr txBox="1"/>
          <p:nvPr/>
        </p:nvSpPr>
        <p:spPr>
          <a:xfrm>
            <a:off x="2668144" y="1607725"/>
            <a:ext cx="575799" cy="323165"/>
          </a:xfrm>
          <a:prstGeom prst="rect">
            <a:avLst/>
          </a:prstGeom>
          <a:noFill/>
        </p:spPr>
        <p:txBody>
          <a:bodyPr wrap="none" tIns="91440" rIns="91440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CCL3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BE9248-6529-4C8E-8862-AB126129F87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" t="1077" r="21682" b="392"/>
          <a:stretch/>
        </p:blipFill>
        <p:spPr>
          <a:xfrm>
            <a:off x="3295180" y="1390596"/>
            <a:ext cx="1112293" cy="870934"/>
          </a:xfrm>
          <a:prstGeom prst="rect">
            <a:avLst/>
          </a:prstGeom>
          <a:ln w="9525">
            <a:noFill/>
          </a:ln>
        </p:spPr>
      </p:pic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A26BA6DB-4BF9-4E62-B5B7-02BF9A199D7E}"/>
              </a:ext>
            </a:extLst>
          </p:cNvPr>
          <p:cNvSpPr/>
          <p:nvPr/>
        </p:nvSpPr>
        <p:spPr>
          <a:xfrm rot="16200000" flipH="1">
            <a:off x="4481237" y="1743240"/>
            <a:ext cx="60939" cy="13146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995A01-88DF-4215-94A3-C57563D452A9}"/>
              </a:ext>
            </a:extLst>
          </p:cNvPr>
          <p:cNvSpPr/>
          <p:nvPr/>
        </p:nvSpPr>
        <p:spPr>
          <a:xfrm>
            <a:off x="4514875" y="1682300"/>
            <a:ext cx="5693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(8kDa)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5AF8C6-C3E3-4264-BC11-6D02BF5DFBA7}"/>
              </a:ext>
            </a:extLst>
          </p:cNvPr>
          <p:cNvSpPr/>
          <p:nvPr/>
        </p:nvSpPr>
        <p:spPr>
          <a:xfrm>
            <a:off x="763661" y="2123030"/>
            <a:ext cx="6286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Day 1: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AAE54AC-0854-4F03-B9AD-0E666CDE6303}"/>
              </a:ext>
            </a:extLst>
          </p:cNvPr>
          <p:cNvSpPr/>
          <p:nvPr/>
        </p:nvSpPr>
        <p:spPr>
          <a:xfrm rot="16200000">
            <a:off x="3241227" y="3365995"/>
            <a:ext cx="567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C57B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54743F0-37AB-4F57-8BD4-D7453DD33958}"/>
              </a:ext>
            </a:extLst>
          </p:cNvPr>
          <p:cNvSpPr/>
          <p:nvPr/>
        </p:nvSpPr>
        <p:spPr>
          <a:xfrm rot="16207267">
            <a:off x="3448070" y="3365142"/>
            <a:ext cx="567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latin typeface="Arial" pitchFamily="34" charset="0"/>
                <a:cs typeface="Arial" pitchFamily="34" charset="0"/>
              </a:rPr>
              <a:t>db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db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E1B0BC2-18A5-4B1F-8275-CDEAF826DCA7}"/>
              </a:ext>
            </a:extLst>
          </p:cNvPr>
          <p:cNvSpPr txBox="1"/>
          <p:nvPr/>
        </p:nvSpPr>
        <p:spPr>
          <a:xfrm>
            <a:off x="185796" y="807114"/>
            <a:ext cx="2984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51BC65-3A4E-454A-917A-BF720CA23EB4}"/>
              </a:ext>
            </a:extLst>
          </p:cNvPr>
          <p:cNvSpPr/>
          <p:nvPr/>
        </p:nvSpPr>
        <p:spPr>
          <a:xfrm>
            <a:off x="3420919" y="1595748"/>
            <a:ext cx="417970" cy="37827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ECE54F-DC5A-4C3D-BB70-DA84936C5081}"/>
              </a:ext>
            </a:extLst>
          </p:cNvPr>
          <p:cNvSpPr/>
          <p:nvPr/>
        </p:nvSpPr>
        <p:spPr>
          <a:xfrm>
            <a:off x="88083" y="454951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>
                <a:latin typeface="ArialMT"/>
              </a:rPr>
              <a:t>Figure </a:t>
            </a:r>
            <a:r>
              <a:rPr lang="en-US" dirty="0">
                <a:latin typeface="ArialMT"/>
              </a:rPr>
              <a:t>4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5569CC-2ED6-463A-A608-39A0110A4084}"/>
              </a:ext>
            </a:extLst>
          </p:cNvPr>
          <p:cNvSpPr txBox="1"/>
          <p:nvPr/>
        </p:nvSpPr>
        <p:spPr>
          <a:xfrm>
            <a:off x="3081935" y="1011347"/>
            <a:ext cx="1578253" cy="338554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Wound Tissue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4A4BC32-E8B9-4FBE-B43B-972E9C61F13E}"/>
              </a:ext>
            </a:extLst>
          </p:cNvPr>
          <p:cNvSpPr/>
          <p:nvPr/>
        </p:nvSpPr>
        <p:spPr>
          <a:xfrm>
            <a:off x="127289" y="4747284"/>
            <a:ext cx="3429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latin typeface="ArialMT"/>
              </a:rPr>
              <a:t>Dashed lines identify cropped area</a:t>
            </a:r>
            <a:endParaRPr lang="en-US" sz="1000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48962EDE-B864-41F1-8BD0-0D13AD348EEB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1924" t="3870" r="52683" b="77546"/>
          <a:stretch/>
        </p:blipFill>
        <p:spPr>
          <a:xfrm>
            <a:off x="1353345" y="1595920"/>
            <a:ext cx="411480" cy="38404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7E0C7406-7F6C-431B-B09A-9024EFCC8A43}"/>
              </a:ext>
            </a:extLst>
          </p:cNvPr>
          <p:cNvSpPr txBox="1"/>
          <p:nvPr/>
        </p:nvSpPr>
        <p:spPr>
          <a:xfrm>
            <a:off x="822442" y="1175551"/>
            <a:ext cx="575799" cy="323165"/>
          </a:xfrm>
          <a:prstGeom prst="rect">
            <a:avLst/>
          </a:prstGeom>
          <a:noFill/>
        </p:spPr>
        <p:txBody>
          <a:bodyPr wrap="none" tIns="91440" rIns="91440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CCL3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77CE885-3960-434B-AC9F-B2D596AA2816}"/>
              </a:ext>
            </a:extLst>
          </p:cNvPr>
          <p:cNvSpPr txBox="1"/>
          <p:nvPr/>
        </p:nvSpPr>
        <p:spPr>
          <a:xfrm>
            <a:off x="666951" y="1558005"/>
            <a:ext cx="731290" cy="323165"/>
          </a:xfrm>
          <a:prstGeom prst="rect">
            <a:avLst/>
          </a:prstGeom>
          <a:noFill/>
        </p:spPr>
        <p:txBody>
          <a:bodyPr wrap="none" tIns="91440" rIns="91440" rtlCol="0">
            <a:spAutoFit/>
          </a:bodyPr>
          <a:lstStyle/>
          <a:p>
            <a:pPr algn="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GAPDH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EE219A56-C251-49B5-BD4B-A703EB5AF14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483" t="23081" r="61715" b="33937"/>
          <a:stretch/>
        </p:blipFill>
        <p:spPr>
          <a:xfrm>
            <a:off x="1349653" y="1152923"/>
            <a:ext cx="409074" cy="379928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18" name="Isosceles Triangle 17">
            <a:extLst>
              <a:ext uri="{FF2B5EF4-FFF2-40B4-BE49-F238E27FC236}">
                <a16:creationId xmlns:a16="http://schemas.microsoft.com/office/drawing/2014/main" id="{9D0C613E-0179-40F0-A02B-607D8C9E9D55}"/>
              </a:ext>
            </a:extLst>
          </p:cNvPr>
          <p:cNvSpPr/>
          <p:nvPr/>
        </p:nvSpPr>
        <p:spPr>
          <a:xfrm rot="16200000" flipH="1">
            <a:off x="1836291" y="1311066"/>
            <a:ext cx="60939" cy="13146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874F464-BB98-4940-AD9E-6017231F98EA}"/>
              </a:ext>
            </a:extLst>
          </p:cNvPr>
          <p:cNvSpPr/>
          <p:nvPr/>
        </p:nvSpPr>
        <p:spPr>
          <a:xfrm>
            <a:off x="1869929" y="1250126"/>
            <a:ext cx="56938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(8kDa)</a:t>
            </a:r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92A3CD16-BF1C-47A0-B621-43923867CBB8}"/>
              </a:ext>
            </a:extLst>
          </p:cNvPr>
          <p:cNvSpPr/>
          <p:nvPr/>
        </p:nvSpPr>
        <p:spPr>
          <a:xfrm rot="16200000" flipH="1">
            <a:off x="1834591" y="1664667"/>
            <a:ext cx="60939" cy="131469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C92A01-62E7-46A8-924D-7288B52D24D5}"/>
              </a:ext>
            </a:extLst>
          </p:cNvPr>
          <p:cNvSpPr/>
          <p:nvPr/>
        </p:nvSpPr>
        <p:spPr>
          <a:xfrm>
            <a:off x="1867461" y="1619838"/>
            <a:ext cx="63992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000" dirty="0">
                <a:latin typeface="Arial" pitchFamily="34" charset="0"/>
                <a:cs typeface="Arial" pitchFamily="34" charset="0"/>
              </a:rPr>
              <a:t>(37kDa)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B2DADB7-7020-4460-AB8F-66846E8B02ED}"/>
              </a:ext>
            </a:extLst>
          </p:cNvPr>
          <p:cNvSpPr/>
          <p:nvPr/>
        </p:nvSpPr>
        <p:spPr>
          <a:xfrm rot="16200000">
            <a:off x="1161065" y="2113481"/>
            <a:ext cx="567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C57B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C6F6B93E-B4B2-4C98-94A2-313F70D69843}"/>
              </a:ext>
            </a:extLst>
          </p:cNvPr>
          <p:cNvSpPr/>
          <p:nvPr/>
        </p:nvSpPr>
        <p:spPr>
          <a:xfrm rot="16207267">
            <a:off x="1367907" y="2112628"/>
            <a:ext cx="5677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>
                <a:latin typeface="Arial" pitchFamily="34" charset="0"/>
                <a:cs typeface="Arial" pitchFamily="34" charset="0"/>
              </a:rPr>
              <a:t>db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/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db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3AA9C08F-371F-427C-A54E-AE12848C40F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6511" t="3871" r="1916" b="22253"/>
          <a:stretch/>
        </p:blipFill>
        <p:spPr>
          <a:xfrm>
            <a:off x="3295180" y="2466682"/>
            <a:ext cx="1913264" cy="1526682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3E3EF8CA-2742-4E60-ACED-0945D14C5103}"/>
              </a:ext>
            </a:extLst>
          </p:cNvPr>
          <p:cNvSpPr/>
          <p:nvPr/>
        </p:nvSpPr>
        <p:spPr>
          <a:xfrm>
            <a:off x="3410447" y="2510494"/>
            <a:ext cx="417970" cy="378274"/>
          </a:xfrm>
          <a:prstGeom prst="rect">
            <a:avLst/>
          </a:prstGeom>
          <a:noFill/>
          <a:ln w="3175">
            <a:solidFill>
              <a:schemeClr val="tx1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B3A3CB-55CE-4411-9728-D05C157D9C58}"/>
              </a:ext>
            </a:extLst>
          </p:cNvPr>
          <p:cNvSpPr txBox="1"/>
          <p:nvPr/>
        </p:nvSpPr>
        <p:spPr>
          <a:xfrm>
            <a:off x="2560496" y="2508784"/>
            <a:ext cx="73129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itchFamily="34" charset="0"/>
                <a:cs typeface="Arial" pitchFamily="34" charset="0"/>
              </a:rPr>
              <a:t>GAPDH</a:t>
            </a:r>
          </a:p>
        </p:txBody>
      </p:sp>
    </p:spTree>
    <p:extLst>
      <p:ext uri="{BB962C8B-B14F-4D97-AF65-F5344CB8AC3E}">
        <p14:creationId xmlns:p14="http://schemas.microsoft.com/office/powerpoint/2010/main" val="4255393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61541</TotalTime>
  <Words>34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ArialMT</vt:lpstr>
      <vt:lpstr>Calibri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Ruchi Roy</dc:creator>
  <cp:keywords/>
  <dc:description/>
  <cp:lastModifiedBy>SUNIL K</cp:lastModifiedBy>
  <cp:revision>868</cp:revision>
  <cp:lastPrinted>2020-09-30T13:55:22Z</cp:lastPrinted>
  <dcterms:created xsi:type="dcterms:W3CDTF">2006-08-16T00:00:00Z</dcterms:created>
  <dcterms:modified xsi:type="dcterms:W3CDTF">2021-12-10T07:47:20Z</dcterms:modified>
  <cp:category/>
</cp:coreProperties>
</file>