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9" d="100"/>
          <a:sy n="59" d="100"/>
        </p:scale>
        <p:origin x="868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4FCCBB-6798-4CEE-8E2B-3B19565516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44F4BA3-5003-4C05-A2C7-7E1DBF9320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E519C5-D852-4A0D-9C7D-67F1082F2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8B233-1798-4A86-9A36-C729FCD92A7B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AB6297E-B646-4F83-ADB1-88061988A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7F9FC88-5BA9-4F7F-80E5-F168EA884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1D69A-2244-493D-B707-4DBD54218A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765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C20171-17F2-42A0-B828-5CE736289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1DFA5DD-0B9E-4FA6-9412-337F21C24D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1536A8-FAF6-49DA-9B15-B2C5589A0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8B233-1798-4A86-9A36-C729FCD92A7B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706498-7A61-4BAC-B0BA-F8DCBEE48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4443C0-76B0-424F-9546-4D8D08180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1D69A-2244-493D-B707-4DBD54218A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56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097399F-A67F-437A-956A-524E5AA666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6EB64F2-6238-4937-AA44-D41E1F9688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D79852E-EFAC-4676-B50F-24A9913D7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8B233-1798-4A86-9A36-C729FCD92A7B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756DFF-C15E-4008-B293-9337B8403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A20C00-0BE6-4D6C-81DD-D8C833A59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1D69A-2244-493D-B707-4DBD54218A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953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132140-EA40-442B-A908-11607A7B6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1F044E8-D4CC-4827-AC3B-B5F276CB53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25CF11-BD7A-4C18-BA34-6A28763C0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8B233-1798-4A86-9A36-C729FCD92A7B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FBF296F-9809-4E20-9F15-790738430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BCF22C6-436F-449D-A195-ED8E9601B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1D69A-2244-493D-B707-4DBD54218A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833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483C32-66FC-495F-BF65-84C814947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6CA4E7-DC4F-4F41-8665-DE79CF81A3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223FBF-1BF3-4773-B1C6-99B880AF9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8B233-1798-4A86-9A36-C729FCD92A7B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CE8BF1C-29B2-4E40-8BFF-BB8E21779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47AEC0-9787-44F8-8289-81B6CB32C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1D69A-2244-493D-B707-4DBD54218A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787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A6C494-4798-4ABB-86DF-D3CE53622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5513409-47F1-4889-92F1-BE75B29641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80D46D5-178E-4CA2-8AEA-2D830DE765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D650A00-BC69-44D2-BE18-7813DFD64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8B233-1798-4A86-9A36-C729FCD92A7B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4D800F9-73DD-410D-A8BF-8874A4AD79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1141D59-1583-4644-ADE6-C4CDC39D2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1D69A-2244-493D-B707-4DBD54218A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595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601726-F7A0-497E-BFAC-0A1284AD7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0B2EFB7-5AD7-4250-86F2-DD7C6A4B40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76EA24F-422C-42CE-B59A-28B4936C28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6667A2C-C3C6-4378-A38A-0FE841D6A8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0B06DE8-2DDA-485E-B129-A001485C64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2BB726E-3807-4A77-90CC-2EC721836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8B233-1798-4A86-9A36-C729FCD92A7B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CD865B5-C513-4C67-B3E9-5B9FCA03F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13D1BE7-A79A-46E0-AD72-18B3C2CE4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1D69A-2244-493D-B707-4DBD54218A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720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59FC24-39B6-4FDB-90C6-F5BD0741E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D1B83A7-B8E9-48D3-9AC9-7DD734B8B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8B233-1798-4A86-9A36-C729FCD92A7B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6943414-3438-4702-ABBD-669B82A38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33C99A6-1D3A-456D-8070-73EB78CCF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1D69A-2244-493D-B707-4DBD54218A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792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9ABDD63-52E2-40F3-A02D-91544A937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8B233-1798-4A86-9A36-C729FCD92A7B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B1F573C-3BCC-4CC3-9E6D-9D9B1A8F6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4B946DC-95C7-4DE3-8B81-9ACCC9411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1D69A-2244-493D-B707-4DBD54218A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034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299D6D-7CA3-4C1F-9185-45D405BD1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3B5539-7389-46C7-9379-64CAFF25F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FF9B717-70A3-44AC-9B31-B8483AEE28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D206BD2-0E93-4D09-BBEF-4B5255A31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8B233-1798-4A86-9A36-C729FCD92A7B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0FFEDEE-B018-43E5-B452-8B4116A4D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FA47ECC-62A4-4A42-BC3A-81681E560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1D69A-2244-493D-B707-4DBD54218A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150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E10097-1E7B-4A04-BC12-1032BA54D8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76CD6BA-C379-40B9-99CB-0204CFC860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681F80F-A0BF-4213-817D-AD843607DF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F73AA1B-290E-4B7B-8DD7-E18C8A0F7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8B233-1798-4A86-9A36-C729FCD92A7B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DEF9AF0-0539-4831-A239-1EA2C3498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41FC91-3263-4DA2-ADA6-7EF77BF7F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1D69A-2244-493D-B707-4DBD54218A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67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C3C8A94-FFBF-4BF1-BF19-BB7B00DEF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3939D1B-A294-49DE-ADEB-2B70469F15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740A94-2C3E-4B7C-B12C-4C8AC64027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8B233-1798-4A86-9A36-C729FCD92A7B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C63454-E68C-44F7-AC00-D62DBBE098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6A65FD-D5C2-4642-9CEF-1743BA09AB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B1D69A-2244-493D-B707-4DBD54218A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281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电脑屏幕的照片&#10;&#10;中度可信度描述已自动生成">
            <a:extLst>
              <a:ext uri="{FF2B5EF4-FFF2-40B4-BE49-F238E27FC236}">
                <a16:creationId xmlns:a16="http://schemas.microsoft.com/office/drawing/2014/main" id="{062ED2FC-A2F0-48A8-81BF-AC6C24B3D1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90" t="22658" r="7347" b="14969"/>
          <a:stretch/>
        </p:blipFill>
        <p:spPr>
          <a:xfrm>
            <a:off x="1358535" y="2645230"/>
            <a:ext cx="3047980" cy="3178665"/>
          </a:xfrm>
          <a:prstGeom prst="rect">
            <a:avLst/>
          </a:prstGeom>
        </p:spPr>
      </p:pic>
      <p:pic>
        <p:nvPicPr>
          <p:cNvPr id="7" name="图片 6" descr="电脑屏幕的照片&#10;&#10;描述已自动生成">
            <a:extLst>
              <a:ext uri="{FF2B5EF4-FFF2-40B4-BE49-F238E27FC236}">
                <a16:creationId xmlns:a16="http://schemas.microsoft.com/office/drawing/2014/main" id="{FD40CBB7-DEFC-40CE-89C0-769BD28093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22" t="5357" r="15788" b="30562"/>
          <a:stretch/>
        </p:blipFill>
        <p:spPr>
          <a:xfrm>
            <a:off x="6662057" y="2601705"/>
            <a:ext cx="2960914" cy="3265714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4943D8B2-7A85-4D7C-8BFA-C8F33DA7998A}"/>
              </a:ext>
            </a:extLst>
          </p:cNvPr>
          <p:cNvGrpSpPr/>
          <p:nvPr/>
        </p:nvGrpSpPr>
        <p:grpSpPr>
          <a:xfrm>
            <a:off x="4406514" y="2726266"/>
            <a:ext cx="929518" cy="3075819"/>
            <a:chOff x="3688056" y="1093407"/>
            <a:chExt cx="929518" cy="307581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7045035-BC1F-4E3A-AB8C-22A01C16ABD5}"/>
                </a:ext>
              </a:extLst>
            </p:cNvPr>
            <p:cNvSpPr txBox="1"/>
            <p:nvPr/>
          </p:nvSpPr>
          <p:spPr>
            <a:xfrm>
              <a:off x="3688057" y="2370442"/>
              <a:ext cx="73995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46FED1F-A36A-49FF-9140-6910F0EB8F5D}"/>
                </a:ext>
              </a:extLst>
            </p:cNvPr>
            <p:cNvSpPr txBox="1"/>
            <p:nvPr/>
          </p:nvSpPr>
          <p:spPr>
            <a:xfrm>
              <a:off x="3688056" y="1705677"/>
              <a:ext cx="73995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70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8A08AB9-A766-454D-9F56-2146DEFE854B}"/>
                </a:ext>
              </a:extLst>
            </p:cNvPr>
            <p:cNvSpPr txBox="1"/>
            <p:nvPr/>
          </p:nvSpPr>
          <p:spPr>
            <a:xfrm>
              <a:off x="3688056" y="2026756"/>
              <a:ext cx="8682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4A65CDA-694E-4A2B-A067-889C082D3435}"/>
                </a:ext>
              </a:extLst>
            </p:cNvPr>
            <p:cNvSpPr txBox="1"/>
            <p:nvPr/>
          </p:nvSpPr>
          <p:spPr>
            <a:xfrm>
              <a:off x="3688057" y="1093407"/>
              <a:ext cx="9295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170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9688DB2-8EF0-428A-8625-3281588762EB}"/>
                </a:ext>
              </a:extLst>
            </p:cNvPr>
            <p:cNvSpPr txBox="1"/>
            <p:nvPr/>
          </p:nvSpPr>
          <p:spPr>
            <a:xfrm>
              <a:off x="3688057" y="1244759"/>
              <a:ext cx="90950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130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F90D31E-BD66-4EAB-A25F-1740315CC9ED}"/>
                </a:ext>
              </a:extLst>
            </p:cNvPr>
            <p:cNvSpPr txBox="1"/>
            <p:nvPr/>
          </p:nvSpPr>
          <p:spPr>
            <a:xfrm>
              <a:off x="3688057" y="1471453"/>
              <a:ext cx="90950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100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6A03414-4251-4A1C-8ACB-19132E0A9241}"/>
                </a:ext>
              </a:extLst>
            </p:cNvPr>
            <p:cNvSpPr txBox="1"/>
            <p:nvPr/>
          </p:nvSpPr>
          <p:spPr>
            <a:xfrm>
              <a:off x="3688057" y="2733072"/>
              <a:ext cx="73995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EFD0021-288F-418E-A49F-D89FD9F769B2}"/>
                </a:ext>
              </a:extLst>
            </p:cNvPr>
            <p:cNvSpPr txBox="1"/>
            <p:nvPr/>
          </p:nvSpPr>
          <p:spPr>
            <a:xfrm>
              <a:off x="3688057" y="3163462"/>
              <a:ext cx="73995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5437A80-9D42-410C-BABE-34D60527BC4D}"/>
                </a:ext>
              </a:extLst>
            </p:cNvPr>
            <p:cNvSpPr txBox="1"/>
            <p:nvPr/>
          </p:nvSpPr>
          <p:spPr>
            <a:xfrm>
              <a:off x="3688057" y="3923005"/>
              <a:ext cx="73995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15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E307B97-2598-4632-A650-1F130B309719}"/>
              </a:ext>
            </a:extLst>
          </p:cNvPr>
          <p:cNvGrpSpPr/>
          <p:nvPr/>
        </p:nvGrpSpPr>
        <p:grpSpPr>
          <a:xfrm>
            <a:off x="9622970" y="2522119"/>
            <a:ext cx="929518" cy="3228219"/>
            <a:chOff x="9056913" y="889260"/>
            <a:chExt cx="929518" cy="322821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42071CC-6B86-4DB0-BA3F-66843AB4FBF4}"/>
                </a:ext>
              </a:extLst>
            </p:cNvPr>
            <p:cNvSpPr txBox="1"/>
            <p:nvPr/>
          </p:nvSpPr>
          <p:spPr>
            <a:xfrm>
              <a:off x="9056914" y="2188067"/>
              <a:ext cx="73995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0576CFE-67EA-4F8F-8297-B9E8290D4D47}"/>
                </a:ext>
              </a:extLst>
            </p:cNvPr>
            <p:cNvSpPr txBox="1"/>
            <p:nvPr/>
          </p:nvSpPr>
          <p:spPr>
            <a:xfrm>
              <a:off x="9056913" y="1588616"/>
              <a:ext cx="73995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70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03661CF-BCE2-44D1-9902-86A692BCA545}"/>
                </a:ext>
              </a:extLst>
            </p:cNvPr>
            <p:cNvSpPr txBox="1"/>
            <p:nvPr/>
          </p:nvSpPr>
          <p:spPr>
            <a:xfrm>
              <a:off x="9056913" y="1855267"/>
              <a:ext cx="8682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E071325-CF89-4ECA-A827-00DAC4499AF6}"/>
                </a:ext>
              </a:extLst>
            </p:cNvPr>
            <p:cNvSpPr txBox="1"/>
            <p:nvPr/>
          </p:nvSpPr>
          <p:spPr>
            <a:xfrm>
              <a:off x="9056914" y="889260"/>
              <a:ext cx="9295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170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8561D12-39A6-445B-894C-F936CE89DA7E}"/>
                </a:ext>
              </a:extLst>
            </p:cNvPr>
            <p:cNvSpPr txBox="1"/>
            <p:nvPr/>
          </p:nvSpPr>
          <p:spPr>
            <a:xfrm>
              <a:off x="9056914" y="1040612"/>
              <a:ext cx="90950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130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C920DDB-E256-46D9-A8D7-C039DB64DC4C}"/>
                </a:ext>
              </a:extLst>
            </p:cNvPr>
            <p:cNvSpPr txBox="1"/>
            <p:nvPr/>
          </p:nvSpPr>
          <p:spPr>
            <a:xfrm>
              <a:off x="9056914" y="1321736"/>
              <a:ext cx="90950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100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B626939-3B99-4409-8953-4A9432D7B409}"/>
                </a:ext>
              </a:extLst>
            </p:cNvPr>
            <p:cNvSpPr txBox="1"/>
            <p:nvPr/>
          </p:nvSpPr>
          <p:spPr>
            <a:xfrm>
              <a:off x="9056914" y="2528925"/>
              <a:ext cx="73995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95A35E6-6693-4F7B-80BC-1E38724273CE}"/>
                </a:ext>
              </a:extLst>
            </p:cNvPr>
            <p:cNvSpPr txBox="1"/>
            <p:nvPr/>
          </p:nvSpPr>
          <p:spPr>
            <a:xfrm>
              <a:off x="9056913" y="3359277"/>
              <a:ext cx="73995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1942780-331F-4A7C-B2BD-97398483C79D}"/>
                </a:ext>
              </a:extLst>
            </p:cNvPr>
            <p:cNvSpPr txBox="1"/>
            <p:nvPr/>
          </p:nvSpPr>
          <p:spPr>
            <a:xfrm>
              <a:off x="9056914" y="3871258"/>
              <a:ext cx="73995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15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17757D40-CEAF-4C38-BA3C-27CFCF7E13F6}"/>
              </a:ext>
            </a:extLst>
          </p:cNvPr>
          <p:cNvSpPr txBox="1"/>
          <p:nvPr/>
        </p:nvSpPr>
        <p:spPr>
          <a:xfrm>
            <a:off x="1728511" y="451220"/>
            <a:ext cx="2372853" cy="369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WB: streptavidin-HRP</a:t>
            </a:r>
            <a:endParaRPr lang="zh-CN" altLang="en-US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0B57D6E-4CCF-4D9C-B9C2-1FBD96A92088}"/>
              </a:ext>
            </a:extLst>
          </p:cNvPr>
          <p:cNvSpPr txBox="1"/>
          <p:nvPr/>
        </p:nvSpPr>
        <p:spPr>
          <a:xfrm>
            <a:off x="7221256" y="461937"/>
            <a:ext cx="20653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WB: A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nti-GRP78</a:t>
            </a:r>
            <a:endParaRPr lang="zh-CN" altLang="en-US" dirty="0"/>
          </a:p>
        </p:txBody>
      </p: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BBB30467-3074-4E7E-95F4-B1074700A484}"/>
              </a:ext>
            </a:extLst>
          </p:cNvPr>
          <p:cNvCxnSpPr/>
          <p:nvPr/>
        </p:nvCxnSpPr>
        <p:spPr>
          <a:xfrm>
            <a:off x="1763487" y="3400114"/>
            <a:ext cx="359228" cy="0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id="{3DB02663-8A49-460B-934F-C726705EF756}"/>
              </a:ext>
            </a:extLst>
          </p:cNvPr>
          <p:cNvCxnSpPr/>
          <p:nvPr/>
        </p:nvCxnSpPr>
        <p:spPr>
          <a:xfrm>
            <a:off x="6525986" y="3400114"/>
            <a:ext cx="359228" cy="0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3D179A64-7321-46B2-B4A4-A31FC8CA7A95}"/>
              </a:ext>
            </a:extLst>
          </p:cNvPr>
          <p:cNvGrpSpPr/>
          <p:nvPr/>
        </p:nvGrpSpPr>
        <p:grpSpPr>
          <a:xfrm>
            <a:off x="6940" y="1354034"/>
            <a:ext cx="4261404" cy="1289077"/>
            <a:chOff x="-145461" y="777089"/>
            <a:chExt cx="4261404" cy="1289077"/>
          </a:xfrm>
        </p:grpSpPr>
        <p:sp>
          <p:nvSpPr>
            <p:cNvPr id="40" name="文本框 7">
              <a:extLst>
                <a:ext uri="{FF2B5EF4-FFF2-40B4-BE49-F238E27FC236}">
                  <a16:creationId xmlns:a16="http://schemas.microsoft.com/office/drawing/2014/main" id="{A852FD88-4AF1-42DB-AF1F-F46D7B3E6CDB}"/>
                </a:ext>
              </a:extLst>
            </p:cNvPr>
            <p:cNvSpPr txBox="1"/>
            <p:nvPr/>
          </p:nvSpPr>
          <p:spPr>
            <a:xfrm>
              <a:off x="-42675" y="1075539"/>
              <a:ext cx="4127575" cy="2559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809976">
                <a:defRPr/>
              </a:pPr>
              <a:r>
                <a:rPr lang="en-US" altLang="zh-CN" sz="1063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Amine-PEG3-biotin (nmol):   12      0       0        0        0        0</a:t>
              </a:r>
              <a:endParaRPr lang="zh-CN" altLang="en-US" sz="1063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1" name="文本框 8">
              <a:extLst>
                <a:ext uri="{FF2B5EF4-FFF2-40B4-BE49-F238E27FC236}">
                  <a16:creationId xmlns:a16="http://schemas.microsoft.com/office/drawing/2014/main" id="{18E9A8C9-76CB-4243-BD30-67476F739DF7}"/>
                </a:ext>
              </a:extLst>
            </p:cNvPr>
            <p:cNvSpPr txBox="1"/>
            <p:nvPr/>
          </p:nvSpPr>
          <p:spPr>
            <a:xfrm>
              <a:off x="-109489" y="1319151"/>
              <a:ext cx="4225432" cy="2559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809976">
                <a:defRPr/>
              </a:pPr>
              <a:r>
                <a:rPr lang="en-US" altLang="zh-CN" sz="1063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Celastrol-PEG3-biotin (nmol):  0     12      12      12      12       0</a:t>
              </a:r>
              <a:endParaRPr lang="zh-CN" altLang="en-US" sz="1063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2" name="文本框 9">
              <a:extLst>
                <a:ext uri="{FF2B5EF4-FFF2-40B4-BE49-F238E27FC236}">
                  <a16:creationId xmlns:a16="http://schemas.microsoft.com/office/drawing/2014/main" id="{BCEE6D83-BDD0-4B42-818C-743AB79D601A}"/>
                </a:ext>
              </a:extLst>
            </p:cNvPr>
            <p:cNvSpPr txBox="1"/>
            <p:nvPr/>
          </p:nvSpPr>
          <p:spPr>
            <a:xfrm>
              <a:off x="664075" y="1566209"/>
              <a:ext cx="3284888" cy="2559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809976">
                <a:defRPr/>
              </a:pPr>
              <a:r>
                <a:rPr lang="en-US" altLang="zh-CN" sz="1063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Celastrol (nmol):  0      0       30      60     120      0</a:t>
              </a:r>
              <a:endParaRPr lang="zh-CN" altLang="en-US" sz="1063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3" name="文本框 6">
              <a:extLst>
                <a:ext uri="{FF2B5EF4-FFF2-40B4-BE49-F238E27FC236}">
                  <a16:creationId xmlns:a16="http://schemas.microsoft.com/office/drawing/2014/main" id="{10FF9431-F220-458E-A10C-CE722AD7AF46}"/>
                </a:ext>
              </a:extLst>
            </p:cNvPr>
            <p:cNvSpPr txBox="1"/>
            <p:nvPr/>
          </p:nvSpPr>
          <p:spPr>
            <a:xfrm>
              <a:off x="-145461" y="1810262"/>
              <a:ext cx="4041259" cy="2559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809976">
                <a:defRPr/>
              </a:pPr>
              <a:r>
                <a:rPr lang="en-US" altLang="zh-CN" sz="1063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Analogue-PEG3-biotin (nmol):  0      0        0        0       0        12  </a:t>
              </a:r>
              <a:endParaRPr lang="zh-CN" altLang="en-US" sz="1063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44" name="Straight Connector 58">
              <a:extLst>
                <a:ext uri="{FF2B5EF4-FFF2-40B4-BE49-F238E27FC236}">
                  <a16:creationId xmlns:a16="http://schemas.microsoft.com/office/drawing/2014/main" id="{84AE413E-8589-4064-8CD6-718E531F2916}"/>
                </a:ext>
              </a:extLst>
            </p:cNvPr>
            <p:cNvCxnSpPr/>
            <p:nvPr/>
          </p:nvCxnSpPr>
          <p:spPr>
            <a:xfrm>
              <a:off x="1698556" y="1035052"/>
              <a:ext cx="236532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13">
              <a:extLst>
                <a:ext uri="{FF2B5EF4-FFF2-40B4-BE49-F238E27FC236}">
                  <a16:creationId xmlns:a16="http://schemas.microsoft.com/office/drawing/2014/main" id="{86C82AF9-1C17-4C25-946D-0C535A22737B}"/>
                </a:ext>
              </a:extLst>
            </p:cNvPr>
            <p:cNvSpPr txBox="1"/>
            <p:nvPr/>
          </p:nvSpPr>
          <p:spPr>
            <a:xfrm>
              <a:off x="1978905" y="777089"/>
              <a:ext cx="1673596" cy="2559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809976">
                <a:defRPr/>
              </a:pPr>
              <a:r>
                <a:rPr lang="en-US" altLang="zh-CN" sz="1063" b="1" dirty="0">
                  <a:solidFill>
                    <a:srgbClr val="000000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Protein samples</a:t>
              </a:r>
              <a:endParaRPr lang="zh-CN" altLang="en-US" sz="1063" b="1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EC1FCC4-8E8A-4AE3-B0A6-1234AA3B6B3C}"/>
              </a:ext>
            </a:extLst>
          </p:cNvPr>
          <p:cNvGrpSpPr/>
          <p:nvPr/>
        </p:nvGrpSpPr>
        <p:grpSpPr>
          <a:xfrm>
            <a:off x="5192225" y="1307417"/>
            <a:ext cx="4261404" cy="1289077"/>
            <a:chOff x="-145461" y="777089"/>
            <a:chExt cx="4261404" cy="1289077"/>
          </a:xfrm>
        </p:grpSpPr>
        <p:sp>
          <p:nvSpPr>
            <p:cNvPr id="47" name="文本框 7">
              <a:extLst>
                <a:ext uri="{FF2B5EF4-FFF2-40B4-BE49-F238E27FC236}">
                  <a16:creationId xmlns:a16="http://schemas.microsoft.com/office/drawing/2014/main" id="{541791F1-21C8-4595-826D-E4013A1DE057}"/>
                </a:ext>
              </a:extLst>
            </p:cNvPr>
            <p:cNvSpPr txBox="1"/>
            <p:nvPr/>
          </p:nvSpPr>
          <p:spPr>
            <a:xfrm>
              <a:off x="-42675" y="1075539"/>
              <a:ext cx="4127575" cy="2559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809976">
                <a:defRPr/>
              </a:pPr>
              <a:r>
                <a:rPr lang="en-US" altLang="zh-CN" sz="1063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Amine-PEG3-biotin (nmol):   12      0       0        0        0        0</a:t>
              </a:r>
              <a:endParaRPr lang="zh-CN" altLang="en-US" sz="1063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8" name="文本框 8">
              <a:extLst>
                <a:ext uri="{FF2B5EF4-FFF2-40B4-BE49-F238E27FC236}">
                  <a16:creationId xmlns:a16="http://schemas.microsoft.com/office/drawing/2014/main" id="{CC6FE783-764B-4A53-8F63-B26DF0D6809C}"/>
                </a:ext>
              </a:extLst>
            </p:cNvPr>
            <p:cNvSpPr txBox="1"/>
            <p:nvPr/>
          </p:nvSpPr>
          <p:spPr>
            <a:xfrm>
              <a:off x="-109489" y="1319151"/>
              <a:ext cx="4225432" cy="2559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809976">
                <a:defRPr/>
              </a:pPr>
              <a:r>
                <a:rPr lang="en-US" altLang="zh-CN" sz="1063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Celastrol-PEG3-biotin (nmol):  0     12      12      12      12       0</a:t>
              </a:r>
              <a:endParaRPr lang="zh-CN" altLang="en-US" sz="1063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9" name="文本框 9">
              <a:extLst>
                <a:ext uri="{FF2B5EF4-FFF2-40B4-BE49-F238E27FC236}">
                  <a16:creationId xmlns:a16="http://schemas.microsoft.com/office/drawing/2014/main" id="{4C001611-B521-4714-8D78-8481288832A1}"/>
                </a:ext>
              </a:extLst>
            </p:cNvPr>
            <p:cNvSpPr txBox="1"/>
            <p:nvPr/>
          </p:nvSpPr>
          <p:spPr>
            <a:xfrm>
              <a:off x="664075" y="1566209"/>
              <a:ext cx="3284888" cy="2559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809976">
                <a:defRPr/>
              </a:pPr>
              <a:r>
                <a:rPr lang="en-US" altLang="zh-CN" sz="1063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Celastrol (nmol):  0      0       30      60     120      0</a:t>
              </a:r>
              <a:endParaRPr lang="zh-CN" altLang="en-US" sz="1063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6">
              <a:extLst>
                <a:ext uri="{FF2B5EF4-FFF2-40B4-BE49-F238E27FC236}">
                  <a16:creationId xmlns:a16="http://schemas.microsoft.com/office/drawing/2014/main" id="{471ED2BD-590E-45CF-8ACC-2F12EF1B37EC}"/>
                </a:ext>
              </a:extLst>
            </p:cNvPr>
            <p:cNvSpPr txBox="1"/>
            <p:nvPr/>
          </p:nvSpPr>
          <p:spPr>
            <a:xfrm>
              <a:off x="-145461" y="1810262"/>
              <a:ext cx="4041259" cy="2559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809976">
                <a:defRPr/>
              </a:pPr>
              <a:r>
                <a:rPr lang="en-US" altLang="zh-CN" sz="1063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Analogue-PEG3-biotin (nmol):  0      0        0        0       0        12  </a:t>
              </a:r>
              <a:endParaRPr lang="zh-CN" altLang="en-US" sz="1063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51" name="Straight Connector 58">
              <a:extLst>
                <a:ext uri="{FF2B5EF4-FFF2-40B4-BE49-F238E27FC236}">
                  <a16:creationId xmlns:a16="http://schemas.microsoft.com/office/drawing/2014/main" id="{2BF38466-BDD2-4703-B39D-308978AC3973}"/>
                </a:ext>
              </a:extLst>
            </p:cNvPr>
            <p:cNvCxnSpPr/>
            <p:nvPr/>
          </p:nvCxnSpPr>
          <p:spPr>
            <a:xfrm>
              <a:off x="1698556" y="1035052"/>
              <a:ext cx="236532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13">
              <a:extLst>
                <a:ext uri="{FF2B5EF4-FFF2-40B4-BE49-F238E27FC236}">
                  <a16:creationId xmlns:a16="http://schemas.microsoft.com/office/drawing/2014/main" id="{7E4B1104-B895-4304-84F1-CF8B54EA303F}"/>
                </a:ext>
              </a:extLst>
            </p:cNvPr>
            <p:cNvSpPr txBox="1"/>
            <p:nvPr/>
          </p:nvSpPr>
          <p:spPr>
            <a:xfrm>
              <a:off x="1978905" y="777089"/>
              <a:ext cx="1673596" cy="2559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809976">
                <a:defRPr/>
              </a:pPr>
              <a:r>
                <a:rPr lang="en-US" altLang="zh-CN" sz="1063" b="1" dirty="0">
                  <a:solidFill>
                    <a:srgbClr val="000000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Protein samples</a:t>
              </a:r>
              <a:endParaRPr lang="zh-CN" altLang="en-US" sz="1063" b="1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06768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129</Words>
  <Application>Microsoft Office PowerPoint</Application>
  <PresentationFormat>宽屏</PresentationFormat>
  <Paragraphs>30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等线</vt:lpstr>
      <vt:lpstr>等线 Light</vt:lpstr>
      <vt:lpstr>Arial</vt:lpstr>
      <vt:lpstr>Times New Roman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Fan Ni</dc:creator>
  <cp:lastModifiedBy>Fan Ni</cp:lastModifiedBy>
  <cp:revision>5</cp:revision>
  <dcterms:created xsi:type="dcterms:W3CDTF">2021-08-15T14:35:01Z</dcterms:created>
  <dcterms:modified xsi:type="dcterms:W3CDTF">2021-08-16T13:38:50Z</dcterms:modified>
</cp:coreProperties>
</file>