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72" y="-4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altLang="zh-HK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09103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674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08487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67948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854332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8851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2782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67855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035626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4004269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altLang="zh-HK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altLang="zh-H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178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HK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HK"/>
              <a:t>Click to edit Master text styles</a:t>
            </a:r>
          </a:p>
          <a:p>
            <a:pPr lvl="1"/>
            <a:r>
              <a:rPr lang="en-US" altLang="zh-HK"/>
              <a:t>Second level</a:t>
            </a:r>
          </a:p>
          <a:p>
            <a:pPr lvl="2"/>
            <a:r>
              <a:rPr lang="en-US" altLang="zh-HK"/>
              <a:t>Third level</a:t>
            </a:r>
          </a:p>
          <a:p>
            <a:pPr lvl="3"/>
            <a:r>
              <a:rPr lang="en-US" altLang="zh-HK"/>
              <a:t>Fourth level</a:t>
            </a:r>
          </a:p>
          <a:p>
            <a:pPr lvl="4"/>
            <a:r>
              <a:rPr lang="en-US" altLang="zh-HK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57C9A9-70FE-404E-A230-4201DCBA941B}" type="datetimeFigureOut">
              <a:rPr lang="zh-HK" altLang="en-US" smtClean="0"/>
              <a:t>17/8/2021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9AC45-9C9B-4C01-BA4F-D0A0083EBB0E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21475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B7D03467-C574-40E8-8BB3-B986FC8D5D8F}"/>
              </a:ext>
            </a:extLst>
          </p:cNvPr>
          <p:cNvSpPr txBox="1"/>
          <p:nvPr/>
        </p:nvSpPr>
        <p:spPr>
          <a:xfrm>
            <a:off x="537420" y="1825331"/>
            <a:ext cx="30566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0" dirty="0">
                <a:effectLst/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HRMS spectrum of </a:t>
            </a:r>
            <a:r>
              <a:rPr lang="en-US" altLang="zh-CN" sz="1200" kern="0" dirty="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celastrol analogue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4" name="图片 3" descr="图片包含 图示&#10;&#10;描述已自动生成">
            <a:extLst>
              <a:ext uri="{FF2B5EF4-FFF2-40B4-BE49-F238E27FC236}">
                <a16:creationId xmlns:a16="http://schemas.microsoft.com/office/drawing/2014/main" id="{F671DDB8-FD14-4554-94FA-4443677BB58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566" y="2180343"/>
            <a:ext cx="5274310" cy="1311910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40EF807E-3C58-4074-8E2A-447B2028DF41}"/>
              </a:ext>
            </a:extLst>
          </p:cNvPr>
          <p:cNvSpPr txBox="1"/>
          <p:nvPr/>
        </p:nvSpPr>
        <p:spPr>
          <a:xfrm>
            <a:off x="537420" y="3695717"/>
            <a:ext cx="314557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H-NMR spectrum of celastrol analogue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ABA9A3E-7BC9-4BC3-88F6-949ADFCC8F0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566" y="3972716"/>
            <a:ext cx="5274310" cy="36810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文本框 8">
            <a:extLst>
              <a:ext uri="{FF2B5EF4-FFF2-40B4-BE49-F238E27FC236}">
                <a16:creationId xmlns:a16="http://schemas.microsoft.com/office/drawing/2014/main" id="{9354C58F-8B59-4BF1-96A5-2A5A0CFCA72A}"/>
              </a:ext>
            </a:extLst>
          </p:cNvPr>
          <p:cNvSpPr txBox="1"/>
          <p:nvPr/>
        </p:nvSpPr>
        <p:spPr>
          <a:xfrm>
            <a:off x="300566" y="7770499"/>
            <a:ext cx="307763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zh-CN" sz="1200" kern="100" baseline="300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13</a:t>
            </a:r>
            <a:r>
              <a:rPr lang="en-US" altLang="zh-CN" sz="1200" kern="100" dirty="0">
                <a:effectLst/>
                <a:latin typeface="Arial" panose="020B0604020202020204" pitchFamily="34" charset="0"/>
                <a:ea typeface="等线" panose="02010600030101010101" pitchFamily="2" charset="-122"/>
                <a:cs typeface="Arial" panose="020B0604020202020204" pitchFamily="34" charset="0"/>
              </a:rPr>
              <a:t>C-NMR spectrum of celastrol analogue</a:t>
            </a:r>
            <a:endParaRPr lang="zh-CN" altLang="zh-CN" sz="1200" kern="100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6AE2EE5A-C36B-44D8-8DD2-91C0E67A4E6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312" y="8047498"/>
            <a:ext cx="5274310" cy="36810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" name="对象 10">
            <a:extLst>
              <a:ext uri="{FF2B5EF4-FFF2-40B4-BE49-F238E27FC236}">
                <a16:creationId xmlns:a16="http://schemas.microsoft.com/office/drawing/2014/main" id="{ADF0B436-2365-4CBF-8F54-FF3FBE6054E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7215295"/>
              </p:ext>
            </p:extLst>
          </p:nvPr>
        </p:nvGraphicFramePr>
        <p:xfrm>
          <a:off x="1867432" y="506907"/>
          <a:ext cx="1510767" cy="12023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S ChemDraw Drawing" r:id="rId5" imgW="2098287" imgH="1669962" progId="ChemDraw.Document.6.0">
                  <p:embed/>
                </p:oleObj>
              </mc:Choice>
              <mc:Fallback>
                <p:oleObj name="CS ChemDraw Drawing" r:id="rId5" imgW="2098287" imgH="166996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867432" y="506907"/>
                        <a:ext cx="1510767" cy="12023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文本框 12">
            <a:extLst>
              <a:ext uri="{FF2B5EF4-FFF2-40B4-BE49-F238E27FC236}">
                <a16:creationId xmlns:a16="http://schemas.microsoft.com/office/drawing/2014/main" id="{16423071-C32D-4E1C-9623-D9BFDF79EC77}"/>
              </a:ext>
            </a:extLst>
          </p:cNvPr>
          <p:cNvSpPr txBox="1"/>
          <p:nvPr/>
        </p:nvSpPr>
        <p:spPr>
          <a:xfrm>
            <a:off x="716677" y="126714"/>
            <a:ext cx="39061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de-DE" altLang="zh-CN" sz="1200" b="1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Celastrol analogue (2,3-dimethoxydihydrocelastrol)</a:t>
            </a:r>
            <a:endParaRPr lang="zh-CN" altLang="zh-CN" sz="1200" b="1" dirty="0">
              <a:effectLst/>
              <a:latin typeface="Arial" panose="020B0604020202020204" pitchFamily="34" charset="0"/>
              <a:ea typeface="等线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9681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>
        <a:spAutoFit/>
      </a:bodyPr>
      <a:lstStyle>
        <a:defPPr algn="just">
          <a:defRPr sz="1200" kern="0" dirty="0">
            <a:effectLst/>
            <a:latin typeface="Arial" panose="020B0604020202020204" pitchFamily="34" charset="0"/>
            <a:ea typeface="宋体" panose="0201060003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20</Words>
  <Application>Microsoft Office PowerPoint</Application>
  <PresentationFormat>宽屏</PresentationFormat>
  <Paragraphs>4</Paragraphs>
  <Slides>1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CS ChemDraw Drawing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Jianhui Rong</dc:creator>
  <cp:lastModifiedBy>Fan Ni</cp:lastModifiedBy>
  <cp:revision>20</cp:revision>
  <dcterms:created xsi:type="dcterms:W3CDTF">2021-08-13T01:00:48Z</dcterms:created>
  <dcterms:modified xsi:type="dcterms:W3CDTF">2021-08-17T10:38:51Z</dcterms:modified>
</cp:coreProperties>
</file>